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66" r:id="rId2"/>
    <p:sldId id="257" r:id="rId3"/>
    <p:sldId id="283" r:id="rId4"/>
    <p:sldId id="284" r:id="rId5"/>
    <p:sldId id="285" r:id="rId6"/>
    <p:sldId id="286" r:id="rId7"/>
    <p:sldId id="290" r:id="rId8"/>
    <p:sldId id="287" r:id="rId9"/>
    <p:sldId id="288" r:id="rId10"/>
    <p:sldId id="28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B04AE2-9C70-44A1-A163-660815688846}" v="89" dt="2022-10-20T00:11:46.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98" d="100"/>
          <a:sy n="98" d="100"/>
        </p:scale>
        <p:origin x="11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Sexton" userId="4ae094c745298554" providerId="LiveId" clId="{0DB04AE2-9C70-44A1-A163-660815688846}"/>
    <pc:docChg chg="undo custSel addSld delSld modSld">
      <pc:chgData name="Joseph Sexton" userId="4ae094c745298554" providerId="LiveId" clId="{0DB04AE2-9C70-44A1-A163-660815688846}" dt="2022-10-20T00:31:09.912" v="6344" actId="1076"/>
      <pc:docMkLst>
        <pc:docMk/>
      </pc:docMkLst>
      <pc:sldChg chg="modSp mod">
        <pc:chgData name="Joseph Sexton" userId="4ae094c745298554" providerId="LiveId" clId="{0DB04AE2-9C70-44A1-A163-660815688846}" dt="2022-10-19T22:53:29.270" v="2682" actId="5793"/>
        <pc:sldMkLst>
          <pc:docMk/>
          <pc:sldMk cId="171589714" sldId="257"/>
        </pc:sldMkLst>
        <pc:spChg chg="mod">
          <ac:chgData name="Joseph Sexton" userId="4ae094c745298554" providerId="LiveId" clId="{0DB04AE2-9C70-44A1-A163-660815688846}" dt="2022-10-19T22:51:54.591" v="2270" actId="1076"/>
          <ac:spMkLst>
            <pc:docMk/>
            <pc:sldMk cId="171589714" sldId="257"/>
            <ac:spMk id="2" creationId="{25E6F07D-DB41-7B71-C1AA-FF91271416B0}"/>
          </ac:spMkLst>
        </pc:spChg>
        <pc:spChg chg="mod">
          <ac:chgData name="Joseph Sexton" userId="4ae094c745298554" providerId="LiveId" clId="{0DB04AE2-9C70-44A1-A163-660815688846}" dt="2022-10-19T22:53:29.270" v="2682" actId="5793"/>
          <ac:spMkLst>
            <pc:docMk/>
            <pc:sldMk cId="171589714" sldId="257"/>
            <ac:spMk id="3" creationId="{0BE33064-2FA1-8589-3FBC-ECB9A27288B1}"/>
          </ac:spMkLst>
        </pc:spChg>
      </pc:sldChg>
      <pc:sldChg chg="del">
        <pc:chgData name="Joseph Sexton" userId="4ae094c745298554" providerId="LiveId" clId="{0DB04AE2-9C70-44A1-A163-660815688846}" dt="2022-10-20T00:30:17.076" v="6308" actId="47"/>
        <pc:sldMkLst>
          <pc:docMk/>
          <pc:sldMk cId="594444930" sldId="260"/>
        </pc:sldMkLst>
      </pc:sldChg>
      <pc:sldChg chg="addSp delSp modSp mod delAnim modAnim">
        <pc:chgData name="Joseph Sexton" userId="4ae094c745298554" providerId="LiveId" clId="{0DB04AE2-9C70-44A1-A163-660815688846}" dt="2022-10-19T22:44:11.276" v="1172" actId="1076"/>
        <pc:sldMkLst>
          <pc:docMk/>
          <pc:sldMk cId="3907145854" sldId="266"/>
        </pc:sldMkLst>
        <pc:spChg chg="mod">
          <ac:chgData name="Joseph Sexton" userId="4ae094c745298554" providerId="LiveId" clId="{0DB04AE2-9C70-44A1-A163-660815688846}" dt="2022-10-19T22:42:56.590" v="1097" actId="20577"/>
          <ac:spMkLst>
            <pc:docMk/>
            <pc:sldMk cId="3907145854" sldId="266"/>
            <ac:spMk id="2" creationId="{C14803EA-5FAB-A9BC-36CC-FD1104D9A1BA}"/>
          </ac:spMkLst>
        </pc:spChg>
        <pc:spChg chg="mod">
          <ac:chgData name="Joseph Sexton" userId="4ae094c745298554" providerId="LiveId" clId="{0DB04AE2-9C70-44A1-A163-660815688846}" dt="2022-10-19T22:42:03.873" v="1046" actId="207"/>
          <ac:spMkLst>
            <pc:docMk/>
            <pc:sldMk cId="3907145854" sldId="266"/>
            <ac:spMk id="14" creationId="{72F22249-5693-0CC7-FF12-8570587E5DDD}"/>
          </ac:spMkLst>
        </pc:spChg>
        <pc:picChg chg="del">
          <ac:chgData name="Joseph Sexton" userId="4ae094c745298554" providerId="LiveId" clId="{0DB04AE2-9C70-44A1-A163-660815688846}" dt="2022-10-19T15:12:13.478" v="13" actId="478"/>
          <ac:picMkLst>
            <pc:docMk/>
            <pc:sldMk cId="3907145854" sldId="266"/>
            <ac:picMk id="3" creationId="{B7A06671-895F-40D8-501C-F440027522C4}"/>
          </ac:picMkLst>
        </pc:picChg>
        <pc:picChg chg="del">
          <ac:chgData name="Joseph Sexton" userId="4ae094c745298554" providerId="LiveId" clId="{0DB04AE2-9C70-44A1-A163-660815688846}" dt="2022-10-19T15:12:16.108" v="15" actId="478"/>
          <ac:picMkLst>
            <pc:docMk/>
            <pc:sldMk cId="3907145854" sldId="266"/>
            <ac:picMk id="4" creationId="{6FFDCC3D-A843-AC6F-DFCD-EE67AD43B80F}"/>
          </ac:picMkLst>
        </pc:picChg>
        <pc:picChg chg="del">
          <ac:chgData name="Joseph Sexton" userId="4ae094c745298554" providerId="LiveId" clId="{0DB04AE2-9C70-44A1-A163-660815688846}" dt="2022-10-19T15:12:14.912" v="14" actId="478"/>
          <ac:picMkLst>
            <pc:docMk/>
            <pc:sldMk cId="3907145854" sldId="266"/>
            <ac:picMk id="5" creationId="{CCD3693C-97A2-6D37-D78D-5D9454047E7E}"/>
          </ac:picMkLst>
        </pc:picChg>
        <pc:picChg chg="add mod">
          <ac:chgData name="Joseph Sexton" userId="4ae094c745298554" providerId="LiveId" clId="{0DB04AE2-9C70-44A1-A163-660815688846}" dt="2022-10-19T22:43:17.335" v="1102" actId="1076"/>
          <ac:picMkLst>
            <pc:docMk/>
            <pc:sldMk cId="3907145854" sldId="266"/>
            <ac:picMk id="6" creationId="{927EB5C7-9528-389D-6E8D-D074884178DB}"/>
          </ac:picMkLst>
        </pc:picChg>
        <pc:picChg chg="add mod">
          <ac:chgData name="Joseph Sexton" userId="4ae094c745298554" providerId="LiveId" clId="{0DB04AE2-9C70-44A1-A163-660815688846}" dt="2022-10-19T22:42:27.970" v="1066" actId="1036"/>
          <ac:picMkLst>
            <pc:docMk/>
            <pc:sldMk cId="3907145854" sldId="266"/>
            <ac:picMk id="8" creationId="{82EB0988-EB1B-2BDC-10CF-EE41A842551A}"/>
          </ac:picMkLst>
        </pc:picChg>
        <pc:picChg chg="del mod">
          <ac:chgData name="Joseph Sexton" userId="4ae094c745298554" providerId="LiveId" clId="{0DB04AE2-9C70-44A1-A163-660815688846}" dt="2022-10-19T22:29:31.395" v="31" actId="478"/>
          <ac:picMkLst>
            <pc:docMk/>
            <pc:sldMk cId="3907145854" sldId="266"/>
            <ac:picMk id="9" creationId="{F080B151-97B3-0DE3-72F0-5D670DD72614}"/>
          </ac:picMkLst>
        </pc:picChg>
        <pc:picChg chg="add del mod">
          <ac:chgData name="Joseph Sexton" userId="4ae094c745298554" providerId="LiveId" clId="{0DB04AE2-9C70-44A1-A163-660815688846}" dt="2022-10-19T22:37:48.470" v="654" actId="478"/>
          <ac:picMkLst>
            <pc:docMk/>
            <pc:sldMk cId="3907145854" sldId="266"/>
            <ac:picMk id="11" creationId="{91C57949-6EF8-EC70-F715-80F5244E8BA2}"/>
          </ac:picMkLst>
        </pc:picChg>
        <pc:picChg chg="add mod">
          <ac:chgData name="Joseph Sexton" userId="4ae094c745298554" providerId="LiveId" clId="{0DB04AE2-9C70-44A1-A163-660815688846}" dt="2022-10-19T22:44:11.276" v="1172" actId="1076"/>
          <ac:picMkLst>
            <pc:docMk/>
            <pc:sldMk cId="3907145854" sldId="266"/>
            <ac:picMk id="12" creationId="{21B0A813-2010-2A8F-F00F-B5A820E35828}"/>
          </ac:picMkLst>
        </pc:picChg>
        <pc:picChg chg="add mod">
          <ac:chgData name="Joseph Sexton" userId="4ae094c745298554" providerId="LiveId" clId="{0DB04AE2-9C70-44A1-A163-660815688846}" dt="2022-10-19T22:44:00.341" v="1171" actId="14100"/>
          <ac:picMkLst>
            <pc:docMk/>
            <pc:sldMk cId="3907145854" sldId="266"/>
            <ac:picMk id="2050" creationId="{BCD5C97B-13D9-52C5-CE5E-3A47627C2314}"/>
          </ac:picMkLst>
        </pc:picChg>
        <pc:picChg chg="add del mod">
          <ac:chgData name="Joseph Sexton" userId="4ae094c745298554" providerId="LiveId" clId="{0DB04AE2-9C70-44A1-A163-660815688846}" dt="2022-10-19T22:43:30.050" v="1108" actId="478"/>
          <ac:picMkLst>
            <pc:docMk/>
            <pc:sldMk cId="3907145854" sldId="266"/>
            <ac:picMk id="2052" creationId="{5C02F943-9FF7-3786-4E88-0707833A9FF6}"/>
          </ac:picMkLst>
        </pc:picChg>
      </pc:sldChg>
      <pc:sldChg chg="del">
        <pc:chgData name="Joseph Sexton" userId="4ae094c745298554" providerId="LiveId" clId="{0DB04AE2-9C70-44A1-A163-660815688846}" dt="2022-10-20T00:30:17.463" v="6309" actId="47"/>
        <pc:sldMkLst>
          <pc:docMk/>
          <pc:sldMk cId="1684081149" sldId="267"/>
        </pc:sldMkLst>
      </pc:sldChg>
      <pc:sldChg chg="del">
        <pc:chgData name="Joseph Sexton" userId="4ae094c745298554" providerId="LiveId" clId="{0DB04AE2-9C70-44A1-A163-660815688846}" dt="2022-10-20T00:30:16.619" v="6307" actId="47"/>
        <pc:sldMkLst>
          <pc:docMk/>
          <pc:sldMk cId="1371446432" sldId="268"/>
        </pc:sldMkLst>
      </pc:sldChg>
      <pc:sldChg chg="del">
        <pc:chgData name="Joseph Sexton" userId="4ae094c745298554" providerId="LiveId" clId="{0DB04AE2-9C70-44A1-A163-660815688846}" dt="2022-10-20T00:30:17.842" v="6310" actId="47"/>
        <pc:sldMkLst>
          <pc:docMk/>
          <pc:sldMk cId="3350128464" sldId="269"/>
        </pc:sldMkLst>
      </pc:sldChg>
      <pc:sldChg chg="del">
        <pc:chgData name="Joseph Sexton" userId="4ae094c745298554" providerId="LiveId" clId="{0DB04AE2-9C70-44A1-A163-660815688846}" dt="2022-10-20T00:30:18.163" v="6311" actId="47"/>
        <pc:sldMkLst>
          <pc:docMk/>
          <pc:sldMk cId="3014498581" sldId="270"/>
        </pc:sldMkLst>
      </pc:sldChg>
      <pc:sldChg chg="del">
        <pc:chgData name="Joseph Sexton" userId="4ae094c745298554" providerId="LiveId" clId="{0DB04AE2-9C70-44A1-A163-660815688846}" dt="2022-10-20T00:30:18.347" v="6312" actId="47"/>
        <pc:sldMkLst>
          <pc:docMk/>
          <pc:sldMk cId="2023058423" sldId="272"/>
        </pc:sldMkLst>
      </pc:sldChg>
      <pc:sldChg chg="del">
        <pc:chgData name="Joseph Sexton" userId="4ae094c745298554" providerId="LiveId" clId="{0DB04AE2-9C70-44A1-A163-660815688846}" dt="2022-10-20T00:30:19.489" v="6319" actId="47"/>
        <pc:sldMkLst>
          <pc:docMk/>
          <pc:sldMk cId="3423940382" sldId="273"/>
        </pc:sldMkLst>
      </pc:sldChg>
      <pc:sldChg chg="del">
        <pc:chgData name="Joseph Sexton" userId="4ae094c745298554" providerId="LiveId" clId="{0DB04AE2-9C70-44A1-A163-660815688846}" dt="2022-10-20T00:30:18.525" v="6313" actId="47"/>
        <pc:sldMkLst>
          <pc:docMk/>
          <pc:sldMk cId="2960007263" sldId="274"/>
        </pc:sldMkLst>
      </pc:sldChg>
      <pc:sldChg chg="del">
        <pc:chgData name="Joseph Sexton" userId="4ae094c745298554" providerId="LiveId" clId="{0DB04AE2-9C70-44A1-A163-660815688846}" dt="2022-10-20T00:30:18.676" v="6314" actId="47"/>
        <pc:sldMkLst>
          <pc:docMk/>
          <pc:sldMk cId="198803632" sldId="275"/>
        </pc:sldMkLst>
      </pc:sldChg>
      <pc:sldChg chg="del">
        <pc:chgData name="Joseph Sexton" userId="4ae094c745298554" providerId="LiveId" clId="{0DB04AE2-9C70-44A1-A163-660815688846}" dt="2022-10-20T00:30:19.001" v="6316" actId="47"/>
        <pc:sldMkLst>
          <pc:docMk/>
          <pc:sldMk cId="2543329463" sldId="276"/>
        </pc:sldMkLst>
      </pc:sldChg>
      <pc:sldChg chg="del">
        <pc:chgData name="Joseph Sexton" userId="4ae094c745298554" providerId="LiveId" clId="{0DB04AE2-9C70-44A1-A163-660815688846}" dt="2022-10-20T00:30:19.161" v="6317" actId="47"/>
        <pc:sldMkLst>
          <pc:docMk/>
          <pc:sldMk cId="842890952" sldId="277"/>
        </pc:sldMkLst>
      </pc:sldChg>
      <pc:sldChg chg="del">
        <pc:chgData name="Joseph Sexton" userId="4ae094c745298554" providerId="LiveId" clId="{0DB04AE2-9C70-44A1-A163-660815688846}" dt="2022-10-20T00:30:19.729" v="6320" actId="47"/>
        <pc:sldMkLst>
          <pc:docMk/>
          <pc:sldMk cId="1758174187" sldId="278"/>
        </pc:sldMkLst>
      </pc:sldChg>
      <pc:sldChg chg="del">
        <pc:chgData name="Joseph Sexton" userId="4ae094c745298554" providerId="LiveId" clId="{0DB04AE2-9C70-44A1-A163-660815688846}" dt="2022-10-20T00:30:18.850" v="6315" actId="47"/>
        <pc:sldMkLst>
          <pc:docMk/>
          <pc:sldMk cId="2498822887" sldId="280"/>
        </pc:sldMkLst>
      </pc:sldChg>
      <pc:sldChg chg="del">
        <pc:chgData name="Joseph Sexton" userId="4ae094c745298554" providerId="LiveId" clId="{0DB04AE2-9C70-44A1-A163-660815688846}" dt="2022-10-20T00:30:19.329" v="6318" actId="47"/>
        <pc:sldMkLst>
          <pc:docMk/>
          <pc:sldMk cId="64549566" sldId="281"/>
        </pc:sldMkLst>
      </pc:sldChg>
      <pc:sldChg chg="del">
        <pc:chgData name="Joseph Sexton" userId="4ae094c745298554" providerId="LiveId" clId="{0DB04AE2-9C70-44A1-A163-660815688846}" dt="2022-10-20T00:30:21.808" v="6321" actId="47"/>
        <pc:sldMkLst>
          <pc:docMk/>
          <pc:sldMk cId="1947720734" sldId="282"/>
        </pc:sldMkLst>
      </pc:sldChg>
      <pc:sldChg chg="addSp delSp modSp new mod">
        <pc:chgData name="Joseph Sexton" userId="4ae094c745298554" providerId="LiveId" clId="{0DB04AE2-9C70-44A1-A163-660815688846}" dt="2022-10-20T00:01:12.106" v="2687" actId="962"/>
        <pc:sldMkLst>
          <pc:docMk/>
          <pc:sldMk cId="1651247115" sldId="283"/>
        </pc:sldMkLst>
        <pc:spChg chg="del">
          <ac:chgData name="Joseph Sexton" userId="4ae094c745298554" providerId="LiveId" clId="{0DB04AE2-9C70-44A1-A163-660815688846}" dt="2022-10-19T23:58:23.579" v="2684" actId="478"/>
          <ac:spMkLst>
            <pc:docMk/>
            <pc:sldMk cId="1651247115" sldId="283"/>
            <ac:spMk id="2" creationId="{3A083E2F-03A2-6CDE-AD80-082A160B7EC4}"/>
          </ac:spMkLst>
        </pc:spChg>
        <pc:spChg chg="del">
          <ac:chgData name="Joseph Sexton" userId="4ae094c745298554" providerId="LiveId" clId="{0DB04AE2-9C70-44A1-A163-660815688846}" dt="2022-10-19T23:58:23.579" v="2684" actId="478"/>
          <ac:spMkLst>
            <pc:docMk/>
            <pc:sldMk cId="1651247115" sldId="283"/>
            <ac:spMk id="3" creationId="{437E9066-3648-0AFF-8C9E-B21EF9A6FD07}"/>
          </ac:spMkLst>
        </pc:spChg>
        <pc:picChg chg="add mod">
          <ac:chgData name="Joseph Sexton" userId="4ae094c745298554" providerId="LiveId" clId="{0DB04AE2-9C70-44A1-A163-660815688846}" dt="2022-10-20T00:01:12.106" v="2687" actId="962"/>
          <ac:picMkLst>
            <pc:docMk/>
            <pc:sldMk cId="1651247115" sldId="283"/>
            <ac:picMk id="5" creationId="{BD154160-3F9B-1CC8-1E2D-C818BC79005C}"/>
          </ac:picMkLst>
        </pc:picChg>
      </pc:sldChg>
      <pc:sldChg chg="addSp modSp new del">
        <pc:chgData name="Joseph Sexton" userId="4ae094c745298554" providerId="LiveId" clId="{0DB04AE2-9C70-44A1-A163-660815688846}" dt="2022-10-19T22:44:19.553" v="1173" actId="47"/>
        <pc:sldMkLst>
          <pc:docMk/>
          <pc:sldMk cId="3832714848" sldId="283"/>
        </pc:sldMkLst>
        <pc:picChg chg="add mod">
          <ac:chgData name="Joseph Sexton" userId="4ae094c745298554" providerId="LiveId" clId="{0DB04AE2-9C70-44A1-A163-660815688846}" dt="2022-10-19T15:12:06.467" v="12" actId="1076"/>
          <ac:picMkLst>
            <pc:docMk/>
            <pc:sldMk cId="3832714848" sldId="283"/>
            <ac:picMk id="1026" creationId="{AC72274F-2872-5CDC-B542-57BCD3CB5C8E}"/>
          </ac:picMkLst>
        </pc:picChg>
      </pc:sldChg>
      <pc:sldChg chg="modSp new mod">
        <pc:chgData name="Joseph Sexton" userId="4ae094c745298554" providerId="LiveId" clId="{0DB04AE2-9C70-44A1-A163-660815688846}" dt="2022-10-20T00:10:17.669" v="3780" actId="20577"/>
        <pc:sldMkLst>
          <pc:docMk/>
          <pc:sldMk cId="3027013304" sldId="284"/>
        </pc:sldMkLst>
        <pc:spChg chg="mod">
          <ac:chgData name="Joseph Sexton" userId="4ae094c745298554" providerId="LiveId" clId="{0DB04AE2-9C70-44A1-A163-660815688846}" dt="2022-10-20T00:10:17.669" v="3780" actId="20577"/>
          <ac:spMkLst>
            <pc:docMk/>
            <pc:sldMk cId="3027013304" sldId="284"/>
            <ac:spMk id="2" creationId="{868E273E-20A5-C56F-A2AD-3D51B7D388E9}"/>
          </ac:spMkLst>
        </pc:spChg>
        <pc:spChg chg="mod">
          <ac:chgData name="Joseph Sexton" userId="4ae094c745298554" providerId="LiveId" clId="{0DB04AE2-9C70-44A1-A163-660815688846}" dt="2022-10-20T00:09:42.560" v="3704" actId="1076"/>
          <ac:spMkLst>
            <pc:docMk/>
            <pc:sldMk cId="3027013304" sldId="284"/>
            <ac:spMk id="3" creationId="{22570A1F-C1B2-CBC2-FCBD-6BB675CD0018}"/>
          </ac:spMkLst>
        </pc:spChg>
      </pc:sldChg>
      <pc:sldChg chg="addSp modSp new mod">
        <pc:chgData name="Joseph Sexton" userId="4ae094c745298554" providerId="LiveId" clId="{0DB04AE2-9C70-44A1-A163-660815688846}" dt="2022-10-20T00:13:16.943" v="4269" actId="1038"/>
        <pc:sldMkLst>
          <pc:docMk/>
          <pc:sldMk cId="3229199703" sldId="285"/>
        </pc:sldMkLst>
        <pc:spChg chg="mod">
          <ac:chgData name="Joseph Sexton" userId="4ae094c745298554" providerId="LiveId" clId="{0DB04AE2-9C70-44A1-A163-660815688846}" dt="2022-10-20T00:10:24.696" v="3800" actId="20577"/>
          <ac:spMkLst>
            <pc:docMk/>
            <pc:sldMk cId="3229199703" sldId="285"/>
            <ac:spMk id="2" creationId="{27B6A58B-2BF8-4B34-E746-7359E7E420CF}"/>
          </ac:spMkLst>
        </pc:spChg>
        <pc:spChg chg="mod">
          <ac:chgData name="Joseph Sexton" userId="4ae094c745298554" providerId="LiveId" clId="{0DB04AE2-9C70-44A1-A163-660815688846}" dt="2022-10-20T00:13:05.454" v="4249" actId="20577"/>
          <ac:spMkLst>
            <pc:docMk/>
            <pc:sldMk cId="3229199703" sldId="285"/>
            <ac:spMk id="3" creationId="{112B1A90-6E59-F0AE-679A-D621F34F44E9}"/>
          </ac:spMkLst>
        </pc:spChg>
        <pc:picChg chg="add mod">
          <ac:chgData name="Joseph Sexton" userId="4ae094c745298554" providerId="LiveId" clId="{0DB04AE2-9C70-44A1-A163-660815688846}" dt="2022-10-20T00:13:16.943" v="4269" actId="1038"/>
          <ac:picMkLst>
            <pc:docMk/>
            <pc:sldMk cId="3229199703" sldId="285"/>
            <ac:picMk id="4" creationId="{CCE080C9-A4BC-D7FB-B32F-4EF5192F80FF}"/>
          </ac:picMkLst>
        </pc:picChg>
      </pc:sldChg>
      <pc:sldChg chg="modSp new mod">
        <pc:chgData name="Joseph Sexton" userId="4ae094c745298554" providerId="LiveId" clId="{0DB04AE2-9C70-44A1-A163-660815688846}" dt="2022-10-20T00:18:39.603" v="4990" actId="20577"/>
        <pc:sldMkLst>
          <pc:docMk/>
          <pc:sldMk cId="2942987174" sldId="286"/>
        </pc:sldMkLst>
        <pc:spChg chg="mod">
          <ac:chgData name="Joseph Sexton" userId="4ae094c745298554" providerId="LiveId" clId="{0DB04AE2-9C70-44A1-A163-660815688846}" dt="2022-10-20T00:13:24.301" v="4288" actId="20577"/>
          <ac:spMkLst>
            <pc:docMk/>
            <pc:sldMk cId="2942987174" sldId="286"/>
            <ac:spMk id="2" creationId="{B31BE5A3-EE5F-1A64-DC89-0C03B88834ED}"/>
          </ac:spMkLst>
        </pc:spChg>
        <pc:spChg chg="mod">
          <ac:chgData name="Joseph Sexton" userId="4ae094c745298554" providerId="LiveId" clId="{0DB04AE2-9C70-44A1-A163-660815688846}" dt="2022-10-20T00:18:39.603" v="4990" actId="20577"/>
          <ac:spMkLst>
            <pc:docMk/>
            <pc:sldMk cId="2942987174" sldId="286"/>
            <ac:spMk id="3" creationId="{E69C7978-4D99-7098-F39C-11E7E3585534}"/>
          </ac:spMkLst>
        </pc:spChg>
      </pc:sldChg>
      <pc:sldChg chg="addSp delSp modSp new mod">
        <pc:chgData name="Joseph Sexton" userId="4ae094c745298554" providerId="LiveId" clId="{0DB04AE2-9C70-44A1-A163-660815688846}" dt="2022-10-20T00:23:20.325" v="5077" actId="1076"/>
        <pc:sldMkLst>
          <pc:docMk/>
          <pc:sldMk cId="1956468044" sldId="287"/>
        </pc:sldMkLst>
        <pc:spChg chg="mod">
          <ac:chgData name="Joseph Sexton" userId="4ae094c745298554" providerId="LiveId" clId="{0DB04AE2-9C70-44A1-A163-660815688846}" dt="2022-10-20T00:19:08.172" v="5066" actId="20577"/>
          <ac:spMkLst>
            <pc:docMk/>
            <pc:sldMk cId="1956468044" sldId="287"/>
            <ac:spMk id="2" creationId="{ED39594F-2EBB-576C-52A8-E51C1970D000}"/>
          </ac:spMkLst>
        </pc:spChg>
        <pc:spChg chg="del">
          <ac:chgData name="Joseph Sexton" userId="4ae094c745298554" providerId="LiveId" clId="{0DB04AE2-9C70-44A1-A163-660815688846}" dt="2022-10-20T00:18:53.356" v="5031" actId="478"/>
          <ac:spMkLst>
            <pc:docMk/>
            <pc:sldMk cId="1956468044" sldId="287"/>
            <ac:spMk id="3" creationId="{F90308DA-9981-BDBB-44F3-6BBE65F2AF4C}"/>
          </ac:spMkLst>
        </pc:spChg>
        <pc:picChg chg="add mod">
          <ac:chgData name="Joseph Sexton" userId="4ae094c745298554" providerId="LiveId" clId="{0DB04AE2-9C70-44A1-A163-660815688846}" dt="2022-10-20T00:23:20.325" v="5077" actId="1076"/>
          <ac:picMkLst>
            <pc:docMk/>
            <pc:sldMk cId="1956468044" sldId="287"/>
            <ac:picMk id="5" creationId="{D76DC269-8578-CECE-0387-70EFB4C056BB}"/>
          </ac:picMkLst>
        </pc:picChg>
        <pc:picChg chg="add mod">
          <ac:chgData name="Joseph Sexton" userId="4ae094c745298554" providerId="LiveId" clId="{0DB04AE2-9C70-44A1-A163-660815688846}" dt="2022-10-20T00:23:18.311" v="5076" actId="1076"/>
          <ac:picMkLst>
            <pc:docMk/>
            <pc:sldMk cId="1956468044" sldId="287"/>
            <ac:picMk id="7" creationId="{21425302-33CB-F89E-7C61-0BF49BD056FE}"/>
          </ac:picMkLst>
        </pc:picChg>
      </pc:sldChg>
      <pc:sldChg chg="modSp new mod">
        <pc:chgData name="Joseph Sexton" userId="4ae094c745298554" providerId="LiveId" clId="{0DB04AE2-9C70-44A1-A163-660815688846}" dt="2022-10-20T00:26:26.943" v="5844" actId="20577"/>
        <pc:sldMkLst>
          <pc:docMk/>
          <pc:sldMk cId="3520940380" sldId="288"/>
        </pc:sldMkLst>
        <pc:spChg chg="mod">
          <ac:chgData name="Joseph Sexton" userId="4ae094c745298554" providerId="LiveId" clId="{0DB04AE2-9C70-44A1-A163-660815688846}" dt="2022-10-20T00:23:32.828" v="5115" actId="20577"/>
          <ac:spMkLst>
            <pc:docMk/>
            <pc:sldMk cId="3520940380" sldId="288"/>
            <ac:spMk id="2" creationId="{E06A57F7-324F-BF99-65B0-9D303D9CC964}"/>
          </ac:spMkLst>
        </pc:spChg>
        <pc:spChg chg="mod">
          <ac:chgData name="Joseph Sexton" userId="4ae094c745298554" providerId="LiveId" clId="{0DB04AE2-9C70-44A1-A163-660815688846}" dt="2022-10-20T00:26:26.943" v="5844" actId="20577"/>
          <ac:spMkLst>
            <pc:docMk/>
            <pc:sldMk cId="3520940380" sldId="288"/>
            <ac:spMk id="3" creationId="{B362BE6A-F9AE-6097-70C4-1A62A8378D82}"/>
          </ac:spMkLst>
        </pc:spChg>
      </pc:sldChg>
      <pc:sldChg chg="modSp new mod">
        <pc:chgData name="Joseph Sexton" userId="4ae094c745298554" providerId="LiveId" clId="{0DB04AE2-9C70-44A1-A163-660815688846}" dt="2022-10-20T00:30:14.520" v="6306" actId="20577"/>
        <pc:sldMkLst>
          <pc:docMk/>
          <pc:sldMk cId="2683530979" sldId="289"/>
        </pc:sldMkLst>
        <pc:spChg chg="mod">
          <ac:chgData name="Joseph Sexton" userId="4ae094c745298554" providerId="LiveId" clId="{0DB04AE2-9C70-44A1-A163-660815688846}" dt="2022-10-20T00:26:36.895" v="5882" actId="20577"/>
          <ac:spMkLst>
            <pc:docMk/>
            <pc:sldMk cId="2683530979" sldId="289"/>
            <ac:spMk id="2" creationId="{AE888FBD-FB5F-C935-297C-03F3BF7C1D07}"/>
          </ac:spMkLst>
        </pc:spChg>
        <pc:spChg chg="mod">
          <ac:chgData name="Joseph Sexton" userId="4ae094c745298554" providerId="LiveId" clId="{0DB04AE2-9C70-44A1-A163-660815688846}" dt="2022-10-20T00:30:14.520" v="6306" actId="20577"/>
          <ac:spMkLst>
            <pc:docMk/>
            <pc:sldMk cId="2683530979" sldId="289"/>
            <ac:spMk id="3" creationId="{29DF5F09-648E-F2C4-B642-F98AB2F278CB}"/>
          </ac:spMkLst>
        </pc:spChg>
      </pc:sldChg>
      <pc:sldChg chg="addSp delSp modSp new mod">
        <pc:chgData name="Joseph Sexton" userId="4ae094c745298554" providerId="LiveId" clId="{0DB04AE2-9C70-44A1-A163-660815688846}" dt="2022-10-20T00:31:09.912" v="6344" actId="1076"/>
        <pc:sldMkLst>
          <pc:docMk/>
          <pc:sldMk cId="763483154" sldId="290"/>
        </pc:sldMkLst>
        <pc:spChg chg="del mod">
          <ac:chgData name="Joseph Sexton" userId="4ae094c745298554" providerId="LiveId" clId="{0DB04AE2-9C70-44A1-A163-660815688846}" dt="2022-10-20T00:31:05.913" v="6342" actId="478"/>
          <ac:spMkLst>
            <pc:docMk/>
            <pc:sldMk cId="763483154" sldId="290"/>
            <ac:spMk id="2" creationId="{C80955F1-0B76-586C-2778-79210B13E79E}"/>
          </ac:spMkLst>
        </pc:spChg>
        <pc:spChg chg="del">
          <ac:chgData name="Joseph Sexton" userId="4ae094c745298554" providerId="LiveId" clId="{0DB04AE2-9C70-44A1-A163-660815688846}" dt="2022-10-20T00:30:55.394" v="6337" actId="478"/>
          <ac:spMkLst>
            <pc:docMk/>
            <pc:sldMk cId="763483154" sldId="290"/>
            <ac:spMk id="3" creationId="{C7F910CA-42EB-A1E0-8FFB-D06E31C39012}"/>
          </ac:spMkLst>
        </pc:spChg>
        <pc:spChg chg="add del mod">
          <ac:chgData name="Joseph Sexton" userId="4ae094c745298554" providerId="LiveId" clId="{0DB04AE2-9C70-44A1-A163-660815688846}" dt="2022-10-20T00:31:07.756" v="6343" actId="478"/>
          <ac:spMkLst>
            <pc:docMk/>
            <pc:sldMk cId="763483154" sldId="290"/>
            <ac:spMk id="7" creationId="{647258AF-707D-EA06-E2F6-530BABA9015E}"/>
          </ac:spMkLst>
        </pc:spChg>
        <pc:picChg chg="add mod">
          <ac:chgData name="Joseph Sexton" userId="4ae094c745298554" providerId="LiveId" clId="{0DB04AE2-9C70-44A1-A163-660815688846}" dt="2022-10-20T00:31:09.912" v="6344" actId="1076"/>
          <ac:picMkLst>
            <pc:docMk/>
            <pc:sldMk cId="763483154" sldId="290"/>
            <ac:picMk id="5" creationId="{D4FB508A-9B4D-5A9A-ADAF-89377D0DBE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F3C74F-D9D4-4150-AB6B-8C094085D78D}" type="datetimeFigureOut">
              <a:rPr lang="en-US" smtClean="0"/>
              <a:t>2/16/23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CDDE3-2671-4D11-97D9-CE62412E67B5}" type="slidenum">
              <a:rPr lang="en-US" smtClean="0"/>
              <a:t>‹#›</a:t>
            </a:fld>
            <a:endParaRPr lang="en-US"/>
          </a:p>
        </p:txBody>
      </p:sp>
    </p:spTree>
    <p:extLst>
      <p:ext uri="{BB962C8B-B14F-4D97-AF65-F5344CB8AC3E}">
        <p14:creationId xmlns:p14="http://schemas.microsoft.com/office/powerpoint/2010/main" val="3788928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CDDE3-2671-4D11-97D9-CE62412E67B5}" type="slidenum">
              <a:rPr lang="en-US" smtClean="0"/>
              <a:t>2</a:t>
            </a:fld>
            <a:endParaRPr lang="en-US"/>
          </a:p>
        </p:txBody>
      </p:sp>
    </p:spTree>
    <p:extLst>
      <p:ext uri="{BB962C8B-B14F-4D97-AF65-F5344CB8AC3E}">
        <p14:creationId xmlns:p14="http://schemas.microsoft.com/office/powerpoint/2010/main" val="2712019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2/16/23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9919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2/16/23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396472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DD2938-2351-4DBD-B1B4-6B94CD10E5DC}" type="datetimeFigureOut">
              <a:rPr lang="en-US" smtClean="0"/>
              <a:t>2/16/23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34148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DD2938-2351-4DBD-B1B4-6B94CD10E5DC}" type="datetimeFigureOut">
              <a:rPr lang="en-US" smtClean="0"/>
              <a:t>2/16/23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40358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DD2938-2351-4DBD-B1B4-6B94CD10E5DC}" type="datetimeFigureOut">
              <a:rPr lang="en-US" smtClean="0"/>
              <a:t>2/16/23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262395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DD2938-2351-4DBD-B1B4-6B94CD10E5DC}" type="datetimeFigureOut">
              <a:rPr lang="en-US" smtClean="0"/>
              <a:t>2/16/23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63744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D2938-2351-4DBD-B1B4-6B94CD10E5DC}" type="datetimeFigureOut">
              <a:rPr lang="en-US" smtClean="0"/>
              <a:t>2/16/23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99955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DD2938-2351-4DBD-B1B4-6B94CD10E5DC}" type="datetimeFigureOut">
              <a:rPr lang="en-US" smtClean="0"/>
              <a:t>2/16/23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6924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DD2938-2351-4DBD-B1B4-6B94CD10E5DC}" type="datetimeFigureOut">
              <a:rPr lang="en-US" smtClean="0"/>
              <a:t>2/16/23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56342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2/16/23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228056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2/16/23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2964179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2938-2351-4DBD-B1B4-6B94CD10E5DC}" type="datetimeFigureOut">
              <a:rPr lang="en-US" smtClean="0"/>
              <a:t>2/16/23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49419-E3D4-4069-AF9E-7897F0C3A452}" type="slidenum">
              <a:rPr lang="en-US" smtClean="0"/>
              <a:t>‹#›</a:t>
            </a:fld>
            <a:endParaRPr lang="en-US"/>
          </a:p>
        </p:txBody>
      </p:sp>
    </p:spTree>
    <p:extLst>
      <p:ext uri="{BB962C8B-B14F-4D97-AF65-F5344CB8AC3E}">
        <p14:creationId xmlns:p14="http://schemas.microsoft.com/office/powerpoint/2010/main" val="36365405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ideo" Target="https://www.youtube.com/embed/Ds8S7fIbxUg?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803EA-5FAB-A9BC-36CC-FD1104D9A1BA}"/>
              </a:ext>
            </a:extLst>
          </p:cNvPr>
          <p:cNvSpPr>
            <a:spLocks noGrp="1"/>
          </p:cNvSpPr>
          <p:nvPr>
            <p:ph type="ctrTitle"/>
          </p:nvPr>
        </p:nvSpPr>
        <p:spPr>
          <a:xfrm>
            <a:off x="5570531" y="682597"/>
            <a:ext cx="6155161" cy="2387600"/>
          </a:xfrm>
        </p:spPr>
        <p:txBody>
          <a:bodyPr anchor="ctr">
            <a:normAutofit fontScale="90000"/>
          </a:bodyPr>
          <a:lstStyle/>
          <a:p>
            <a:pPr algn="r">
              <a:lnSpc>
                <a:spcPct val="70000"/>
              </a:lnSpc>
            </a:pPr>
            <a:r>
              <a:rPr lang="en-US" sz="7200" b="1" dirty="0">
                <a:solidFill>
                  <a:schemeClr val="accent6">
                    <a:lumMod val="40000"/>
                    <a:lumOff val="60000"/>
                  </a:schemeClr>
                </a:solidFill>
              </a:rPr>
              <a:t>VANDERBILT</a:t>
            </a:r>
            <a:br>
              <a:rPr lang="en-US" sz="7200" b="1" dirty="0">
                <a:solidFill>
                  <a:schemeClr val="accent6">
                    <a:lumMod val="40000"/>
                    <a:lumOff val="60000"/>
                  </a:schemeClr>
                </a:solidFill>
              </a:rPr>
            </a:br>
            <a:r>
              <a:rPr lang="en-US" sz="7200" b="1" dirty="0">
                <a:solidFill>
                  <a:schemeClr val="accent6">
                    <a:lumMod val="40000"/>
                    <a:lumOff val="60000"/>
                  </a:schemeClr>
                </a:solidFill>
              </a:rPr>
              <a:t>Mental Health Reform</a:t>
            </a:r>
            <a:br>
              <a:rPr lang="en-US" sz="7200" b="1" dirty="0">
                <a:solidFill>
                  <a:schemeClr val="accent6">
                    <a:lumMod val="40000"/>
                    <a:lumOff val="60000"/>
                  </a:schemeClr>
                </a:solidFill>
              </a:rPr>
            </a:br>
            <a:r>
              <a:rPr lang="en-US" sz="3200" b="1" dirty="0"/>
              <a:t>2022-2023 MEETING #3</a:t>
            </a:r>
            <a:br>
              <a:rPr lang="en-US" sz="3200" b="1" dirty="0"/>
            </a:br>
            <a:r>
              <a:rPr lang="en-US" sz="3200" b="1" dirty="0"/>
              <a:t>OCTOBER 19, 2022</a:t>
            </a:r>
            <a:endParaRPr lang="en-US" sz="7200" b="1" dirty="0">
              <a:solidFill>
                <a:schemeClr val="accent6">
                  <a:lumMod val="40000"/>
                  <a:lumOff val="60000"/>
                </a:schemeClr>
              </a:solidFill>
            </a:endParaRPr>
          </a:p>
        </p:txBody>
      </p:sp>
      <p:sp>
        <p:nvSpPr>
          <p:cNvPr id="14" name="TextBox 13">
            <a:extLst>
              <a:ext uri="{FF2B5EF4-FFF2-40B4-BE49-F238E27FC236}">
                <a16:creationId xmlns:a16="http://schemas.microsoft.com/office/drawing/2014/main" id="{72F22249-5693-0CC7-FF12-8570587E5DDD}"/>
              </a:ext>
            </a:extLst>
          </p:cNvPr>
          <p:cNvSpPr txBox="1"/>
          <p:nvPr/>
        </p:nvSpPr>
        <p:spPr>
          <a:xfrm>
            <a:off x="5311956" y="4351239"/>
            <a:ext cx="6413736" cy="2277547"/>
          </a:xfrm>
          <a:prstGeom prst="rect">
            <a:avLst/>
          </a:prstGeom>
          <a:noFill/>
        </p:spPr>
        <p:txBody>
          <a:bodyPr wrap="square" rtlCol="0">
            <a:spAutoFit/>
          </a:bodyPr>
          <a:lstStyle/>
          <a:p>
            <a:pPr algn="r"/>
            <a:endParaRPr lang="en-US" dirty="0">
              <a:solidFill>
                <a:schemeClr val="accent2">
                  <a:lumMod val="40000"/>
                  <a:lumOff val="60000"/>
                </a:schemeClr>
              </a:solidFill>
            </a:endParaRPr>
          </a:p>
          <a:p>
            <a:pPr algn="r"/>
            <a:endParaRPr lang="en-US" dirty="0">
              <a:solidFill>
                <a:schemeClr val="accent2">
                  <a:lumMod val="40000"/>
                  <a:lumOff val="60000"/>
                </a:schemeClr>
              </a:solidFill>
            </a:endParaRPr>
          </a:p>
          <a:p>
            <a:pPr algn="r"/>
            <a:r>
              <a:rPr lang="en-US" dirty="0">
                <a:solidFill>
                  <a:schemeClr val="accent2">
                    <a:lumMod val="40000"/>
                    <a:lumOff val="60000"/>
                  </a:schemeClr>
                </a:solidFill>
              </a:rPr>
              <a:t>Today’s Wikipedia page:</a:t>
            </a:r>
            <a:br>
              <a:rPr lang="en-US" b="1" dirty="0">
                <a:solidFill>
                  <a:schemeClr val="accent2">
                    <a:lumMod val="40000"/>
                    <a:lumOff val="60000"/>
                  </a:schemeClr>
                </a:solidFill>
              </a:rPr>
            </a:br>
            <a:r>
              <a:rPr lang="en-US" b="1" dirty="0">
                <a:solidFill>
                  <a:schemeClr val="accent5">
                    <a:lumMod val="20000"/>
                    <a:lumOff val="80000"/>
                  </a:schemeClr>
                </a:solidFill>
              </a:rPr>
              <a:t>ring species</a:t>
            </a:r>
            <a:r>
              <a:rPr lang="en-US" b="1" dirty="0">
                <a:solidFill>
                  <a:schemeClr val="accent2">
                    <a:lumMod val="40000"/>
                    <a:lumOff val="60000"/>
                  </a:schemeClr>
                </a:solidFill>
              </a:rPr>
              <a:t>.</a:t>
            </a:r>
          </a:p>
          <a:p>
            <a:pPr algn="r"/>
            <a:r>
              <a:rPr lang="en-US" sz="1400" i="1" dirty="0">
                <a:solidFill>
                  <a:schemeClr val="accent2">
                    <a:lumMod val="40000"/>
                    <a:lumOff val="60000"/>
                  </a:schemeClr>
                </a:solidFill>
              </a:rPr>
              <a:t>Animals distributed around some geographic barrier can produce fertile young together (so they’re the same species), but this process isn’t </a:t>
            </a:r>
            <a:r>
              <a:rPr lang="en-US" sz="1400" i="1" u="sng" dirty="0">
                <a:solidFill>
                  <a:schemeClr val="accent2">
                    <a:lumMod val="40000"/>
                    <a:lumOff val="60000"/>
                  </a:schemeClr>
                </a:solidFill>
              </a:rPr>
              <a:t>transitive</a:t>
            </a:r>
            <a:r>
              <a:rPr lang="en-US" sz="1400" i="1" dirty="0">
                <a:solidFill>
                  <a:schemeClr val="accent2">
                    <a:lumMod val="40000"/>
                    <a:lumOff val="60000"/>
                  </a:schemeClr>
                </a:solidFill>
              </a:rPr>
              <a:t>, meaning that just because bird A is the same species as bird B is the same as bird C does </a:t>
            </a:r>
            <a:r>
              <a:rPr lang="en-US" sz="1400" i="1" u="sng" dirty="0">
                <a:solidFill>
                  <a:schemeClr val="accent2">
                    <a:lumMod val="40000"/>
                    <a:lumOff val="60000"/>
                  </a:schemeClr>
                </a:solidFill>
              </a:rPr>
              <a:t>not</a:t>
            </a:r>
            <a:r>
              <a:rPr lang="en-US" sz="1400" i="1" dirty="0">
                <a:solidFill>
                  <a:schemeClr val="accent2">
                    <a:lumMod val="40000"/>
                    <a:lumOff val="60000"/>
                  </a:schemeClr>
                </a:solidFill>
              </a:rPr>
              <a:t> mean birds A and C are the same species. Where does one species </a:t>
            </a:r>
            <a:r>
              <a:rPr lang="en-US" sz="1400" i="1" u="sng" dirty="0">
                <a:solidFill>
                  <a:schemeClr val="accent2">
                    <a:lumMod val="40000"/>
                    <a:lumOff val="60000"/>
                  </a:schemeClr>
                </a:solidFill>
              </a:rPr>
              <a:t>actually</a:t>
            </a:r>
            <a:r>
              <a:rPr lang="en-US" sz="1400" i="1" dirty="0">
                <a:solidFill>
                  <a:schemeClr val="accent2">
                    <a:lumMod val="40000"/>
                    <a:lumOff val="60000"/>
                  </a:schemeClr>
                </a:solidFill>
              </a:rPr>
              <a:t> stop and the other starts? …wait, haven’t we heard this story before? (looks anxiously at DSM)</a:t>
            </a:r>
          </a:p>
        </p:txBody>
      </p:sp>
      <p:pic>
        <p:nvPicPr>
          <p:cNvPr id="6" name="Picture 2" descr="phrenology | History, Theory, &amp; Pseudoscience | Britannica">
            <a:extLst>
              <a:ext uri="{FF2B5EF4-FFF2-40B4-BE49-F238E27FC236}">
                <a16:creationId xmlns:a16="http://schemas.microsoft.com/office/drawing/2014/main" id="{927EB5C7-9528-389D-6E8D-D074884178D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500" b="98188" l="6176" r="95005">
                        <a14:foregroundMark x1="13987" y1="53000" x2="6267" y2="40500"/>
                        <a14:foregroundMark x1="6267" y1="40500" x2="5450" y2="28938"/>
                        <a14:foregroundMark x1="5450" y1="28938" x2="9355" y2="17188"/>
                        <a14:foregroundMark x1="9355" y1="17188" x2="23524" y2="9563"/>
                        <a14:foregroundMark x1="23524" y1="9563" x2="43143" y2="4500"/>
                        <a14:foregroundMark x1="43143" y1="4500" x2="73206" y2="10625"/>
                        <a14:foregroundMark x1="19074" y1="78500" x2="13261" y2="88000"/>
                        <a14:foregroundMark x1="13261" y1="88000" x2="22979" y2="96063"/>
                        <a14:foregroundMark x1="22979" y1="96063" x2="74024" y2="97125"/>
                        <a14:foregroundMark x1="74024" y1="97125" x2="95005" y2="97063"/>
                        <a14:foregroundMark x1="95005" y1="97063" x2="64033" y2="79938"/>
                        <a14:foregroundMark x1="10263" y1="89750" x2="24523" y2="95625"/>
                        <a14:foregroundMark x1="6176" y1="98188" x2="14351" y2="90000"/>
                        <a14:foregroundMark x1="94641" y1="48750" x2="95005" y2="44063"/>
                        <a14:backgroundMark x1="1362" y1="31125" x2="1181" y2="27313"/>
                      </a14:backgroundRemoval>
                    </a14:imgEffect>
                  </a14:imgLayer>
                </a14:imgProps>
              </a:ext>
              <a:ext uri="{28A0092B-C50C-407E-A947-70E740481C1C}">
                <a14:useLocalDpi xmlns:a14="http://schemas.microsoft.com/office/drawing/2010/main" val="0"/>
              </a:ext>
            </a:extLst>
          </a:blip>
          <a:srcRect/>
          <a:stretch>
            <a:fillRect/>
          </a:stretch>
        </p:blipFill>
        <p:spPr bwMode="auto">
          <a:xfrm>
            <a:off x="-666413" y="-1145903"/>
            <a:ext cx="5802993" cy="84321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2EB0988-EB1B-2BDC-10CF-EE41A842551A}"/>
              </a:ext>
            </a:extLst>
          </p:cNvPr>
          <p:cNvPicPr>
            <a:picLocks noChangeAspect="1"/>
          </p:cNvPicPr>
          <p:nvPr/>
        </p:nvPicPr>
        <p:blipFill>
          <a:blip r:embed="rId5"/>
          <a:stretch>
            <a:fillRect/>
          </a:stretch>
        </p:blipFill>
        <p:spPr>
          <a:xfrm>
            <a:off x="10332114" y="3454433"/>
            <a:ext cx="1280622" cy="1308582"/>
          </a:xfrm>
          <a:prstGeom prst="rect">
            <a:avLst/>
          </a:prstGeom>
        </p:spPr>
      </p:pic>
      <p:pic>
        <p:nvPicPr>
          <p:cNvPr id="2050" name="Picture 2" descr="Ring species - Wikipedia">
            <a:extLst>
              <a:ext uri="{FF2B5EF4-FFF2-40B4-BE49-F238E27FC236}">
                <a16:creationId xmlns:a16="http://schemas.microsoft.com/office/drawing/2014/main" id="{BCD5C97B-13D9-52C5-CE5E-3A47627C23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0365" y="3429000"/>
            <a:ext cx="1943157" cy="1301867"/>
          </a:xfrm>
          <a:prstGeom prst="rect">
            <a:avLst/>
          </a:prstGeom>
          <a:noFill/>
          <a:extLst>
            <a:ext uri="{909E8E84-426E-40DD-AFC4-6F175D3DCCD1}">
              <a14:hiddenFill xmlns:a14="http://schemas.microsoft.com/office/drawing/2010/main">
                <a:solidFill>
                  <a:srgbClr val="FFFFFF"/>
                </a:solidFill>
              </a14:hiddenFill>
            </a:ext>
          </a:extLst>
        </p:spPr>
      </p:pic>
      <p:pic>
        <p:nvPicPr>
          <p:cNvPr id="12" name="Online Media 11" title="Luminosity (Synthwave - Retrowave - Chillwave Mix)">
            <a:hlinkClick r:id="" action="ppaction://media"/>
            <a:extLst>
              <a:ext uri="{FF2B5EF4-FFF2-40B4-BE49-F238E27FC236}">
                <a16:creationId xmlns:a16="http://schemas.microsoft.com/office/drawing/2014/main" id="{21B0A813-2010-2A8F-F00F-B5A820E35828}"/>
              </a:ext>
            </a:extLst>
          </p:cNvPr>
          <p:cNvPicPr>
            <a:picLocks noRot="1" noChangeAspect="1"/>
          </p:cNvPicPr>
          <p:nvPr>
            <a:videoFile r:link="rId1"/>
          </p:nvPr>
        </p:nvPicPr>
        <p:blipFill>
          <a:blip r:embed="rId7"/>
          <a:stretch>
            <a:fillRect/>
          </a:stretch>
        </p:blipFill>
        <p:spPr>
          <a:xfrm>
            <a:off x="5136580" y="3338671"/>
            <a:ext cx="2725850" cy="1540105"/>
          </a:xfrm>
          <a:prstGeom prst="rect">
            <a:avLst/>
          </a:prstGeom>
        </p:spPr>
      </p:pic>
    </p:spTree>
    <p:extLst>
      <p:ext uri="{BB962C8B-B14F-4D97-AF65-F5344CB8AC3E}">
        <p14:creationId xmlns:p14="http://schemas.microsoft.com/office/powerpoint/2010/main" val="390714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F07D-DB41-7B71-C1AA-FF91271416B0}"/>
              </a:ext>
            </a:extLst>
          </p:cNvPr>
          <p:cNvSpPr>
            <a:spLocks noGrp="1"/>
          </p:cNvSpPr>
          <p:nvPr>
            <p:ph type="title"/>
          </p:nvPr>
        </p:nvSpPr>
        <p:spPr>
          <a:xfrm>
            <a:off x="838200" y="422910"/>
            <a:ext cx="10515600" cy="1325563"/>
          </a:xfrm>
        </p:spPr>
        <p:txBody>
          <a:bodyPr/>
          <a:lstStyle/>
          <a:p>
            <a:pPr algn="ctr"/>
            <a:r>
              <a:rPr lang="en-US" b="1" dirty="0">
                <a:solidFill>
                  <a:schemeClr val="accent1">
                    <a:lumMod val="60000"/>
                    <a:lumOff val="40000"/>
                  </a:schemeClr>
                </a:solidFill>
              </a:rPr>
              <a:t>News</a:t>
            </a:r>
          </a:p>
        </p:txBody>
      </p:sp>
      <p:sp>
        <p:nvSpPr>
          <p:cNvPr id="3" name="Content Placeholder 2">
            <a:extLst>
              <a:ext uri="{FF2B5EF4-FFF2-40B4-BE49-F238E27FC236}">
                <a16:creationId xmlns:a16="http://schemas.microsoft.com/office/drawing/2014/main" id="{0BE33064-2FA1-8589-3FBC-ECB9A27288B1}"/>
              </a:ext>
            </a:extLst>
          </p:cNvPr>
          <p:cNvSpPr>
            <a:spLocks noGrp="1"/>
          </p:cNvSpPr>
          <p:nvPr>
            <p:ph idx="1"/>
          </p:nvPr>
        </p:nvSpPr>
        <p:spPr>
          <a:xfrm>
            <a:off x="838200" y="1748473"/>
            <a:ext cx="10515600" cy="4686617"/>
          </a:xfrm>
        </p:spPr>
        <p:txBody>
          <a:bodyPr>
            <a:normAutofit/>
          </a:bodyPr>
          <a:lstStyle/>
          <a:p>
            <a:pPr marL="0" indent="0">
              <a:buNone/>
            </a:pPr>
            <a:r>
              <a:rPr lang="en-US" dirty="0">
                <a:solidFill>
                  <a:schemeClr val="accent1">
                    <a:lumMod val="60000"/>
                    <a:lumOff val="40000"/>
                  </a:schemeClr>
                </a:solidFill>
              </a:rPr>
              <a:t>Joseph keeps mentioning that he is going to get people to help Mental Health America with some things</a:t>
            </a:r>
          </a:p>
          <a:p>
            <a:pPr marL="0" indent="0">
              <a:buNone/>
            </a:pPr>
            <a:r>
              <a:rPr lang="en-US" b="1" i="1" u="sng" dirty="0">
                <a:solidFill>
                  <a:schemeClr val="accent6">
                    <a:lumMod val="20000"/>
                    <a:lumOff val="80000"/>
                  </a:schemeClr>
                </a:solidFill>
              </a:rPr>
              <a:t>He is going to actually going to send that email tonight</a:t>
            </a:r>
          </a:p>
          <a:p>
            <a:pPr marL="0" indent="0">
              <a:buNone/>
            </a:pPr>
            <a:r>
              <a:rPr lang="en-US" sz="2400" dirty="0">
                <a:solidFill>
                  <a:schemeClr val="accent1">
                    <a:lumMod val="60000"/>
                    <a:lumOff val="40000"/>
                  </a:schemeClr>
                </a:solidFill>
              </a:rPr>
              <a:t>The task at hand: Mental Health America of the </a:t>
            </a:r>
            <a:r>
              <a:rPr lang="en-US" sz="2400" dirty="0" err="1">
                <a:solidFill>
                  <a:schemeClr val="accent1">
                    <a:lumMod val="60000"/>
                    <a:lumOff val="40000"/>
                  </a:schemeClr>
                </a:solidFill>
              </a:rPr>
              <a:t>MidSouth</a:t>
            </a:r>
            <a:r>
              <a:rPr lang="en-US" sz="2400" dirty="0">
                <a:solidFill>
                  <a:schemeClr val="accent1">
                    <a:lumMod val="60000"/>
                    <a:lumOff val="40000"/>
                  </a:schemeClr>
                </a:solidFill>
              </a:rPr>
              <a:t> puts together educational events for therapists and clinicians around the state of Tennessee. The problem is finding (vetted) speakers. Sarah </a:t>
            </a:r>
            <a:r>
              <a:rPr lang="en-US" sz="2400" dirty="0" err="1">
                <a:solidFill>
                  <a:schemeClr val="accent1">
                    <a:lumMod val="60000"/>
                    <a:lumOff val="40000"/>
                  </a:schemeClr>
                </a:solidFill>
              </a:rPr>
              <a:t>Weyhmuller</a:t>
            </a:r>
            <a:r>
              <a:rPr lang="en-US" sz="2400" dirty="0">
                <a:solidFill>
                  <a:schemeClr val="accent1">
                    <a:lumMod val="60000"/>
                    <a:lumOff val="40000"/>
                  </a:schemeClr>
                </a:solidFill>
              </a:rPr>
              <a:t> is the Public Health Education Manager and needs help </a:t>
            </a:r>
            <a:r>
              <a:rPr lang="en-US" sz="2400" b="1" dirty="0">
                <a:solidFill>
                  <a:schemeClr val="accent1">
                    <a:lumMod val="60000"/>
                    <a:lumOff val="40000"/>
                  </a:schemeClr>
                </a:solidFill>
              </a:rPr>
              <a:t>creating a spreadsheet of potential speakers </a:t>
            </a:r>
            <a:r>
              <a:rPr lang="en-US" sz="2400" dirty="0">
                <a:solidFill>
                  <a:schemeClr val="accent1">
                    <a:lumMod val="60000"/>
                    <a:lumOff val="40000"/>
                  </a:schemeClr>
                </a:solidFill>
              </a:rPr>
              <a:t>stratified by different aspects of MHA’s mission (e.g., speakers in policy, clinical practice, ethics). You would get great experience and we can probably get this going for credit if you’d like a (super chill, virtual) internship in the Spring, or volunteering experience with a strong line on your CV/resume.</a:t>
            </a:r>
          </a:p>
          <a:p>
            <a:pPr marL="0" indent="0">
              <a:buNone/>
            </a:pPr>
            <a:r>
              <a:rPr lang="en-US" sz="2400" dirty="0">
                <a:solidFill>
                  <a:schemeClr val="accent1">
                    <a:lumMod val="60000"/>
                    <a:lumOff val="40000"/>
                  </a:schemeClr>
                </a:solidFill>
              </a:rPr>
              <a:t>Please let me know if you want to get looped into this :)</a:t>
            </a:r>
          </a:p>
        </p:txBody>
      </p:sp>
    </p:spTree>
    <p:extLst>
      <p:ext uri="{BB962C8B-B14F-4D97-AF65-F5344CB8AC3E}">
        <p14:creationId xmlns:p14="http://schemas.microsoft.com/office/powerpoint/2010/main" val="17158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newspaper&#10;&#10;Description automatically generated">
            <a:extLst>
              <a:ext uri="{FF2B5EF4-FFF2-40B4-BE49-F238E27FC236}">
                <a16:creationId xmlns:a16="http://schemas.microsoft.com/office/drawing/2014/main" id="{BD154160-3F9B-1CC8-1E2D-C818BC790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65124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273E-20A5-C56F-A2AD-3D51B7D388E9}"/>
              </a:ext>
            </a:extLst>
          </p:cNvPr>
          <p:cNvSpPr>
            <a:spLocks noGrp="1"/>
          </p:cNvSpPr>
          <p:nvPr>
            <p:ph type="title"/>
          </p:nvPr>
        </p:nvSpPr>
        <p:spPr/>
        <p:txBody>
          <a:bodyPr/>
          <a:lstStyle/>
          <a:p>
            <a:r>
              <a:rPr lang="en-US" dirty="0"/>
              <a:t>A history in evolutionary psychology</a:t>
            </a:r>
          </a:p>
        </p:txBody>
      </p:sp>
      <p:sp>
        <p:nvSpPr>
          <p:cNvPr id="3" name="Content Placeholder 2">
            <a:extLst>
              <a:ext uri="{FF2B5EF4-FFF2-40B4-BE49-F238E27FC236}">
                <a16:creationId xmlns:a16="http://schemas.microsoft.com/office/drawing/2014/main" id="{22570A1F-C1B2-CBC2-FCBD-6BB675CD0018}"/>
              </a:ext>
            </a:extLst>
          </p:cNvPr>
          <p:cNvSpPr>
            <a:spLocks noGrp="1"/>
          </p:cNvSpPr>
          <p:nvPr>
            <p:ph idx="1"/>
          </p:nvPr>
        </p:nvSpPr>
        <p:spPr>
          <a:xfrm>
            <a:off x="838200" y="1690688"/>
            <a:ext cx="10515600" cy="4667250"/>
          </a:xfrm>
        </p:spPr>
        <p:txBody>
          <a:bodyPr>
            <a:normAutofit/>
          </a:bodyPr>
          <a:lstStyle/>
          <a:p>
            <a:pPr marL="0" indent="0">
              <a:buNone/>
            </a:pPr>
            <a:r>
              <a:rPr lang="en-US" dirty="0"/>
              <a:t>Training you to survive the modern world’s discussions:</a:t>
            </a:r>
          </a:p>
          <a:p>
            <a:pPr marL="0" indent="0">
              <a:buNone/>
            </a:pPr>
            <a:r>
              <a:rPr lang="en-US" b="1" dirty="0"/>
              <a:t>1810 – 1840s: </a:t>
            </a:r>
            <a:r>
              <a:rPr lang="en-US" dirty="0"/>
              <a:t>phrenology is born (Franz Gall)</a:t>
            </a:r>
            <a:endParaRPr lang="en-US" b="1" dirty="0"/>
          </a:p>
          <a:p>
            <a:pPr marL="0" indent="0">
              <a:buNone/>
            </a:pPr>
            <a:r>
              <a:rPr lang="en-US" b="1" dirty="0"/>
              <a:t>1859: </a:t>
            </a:r>
            <a:r>
              <a:rPr lang="en-US" dirty="0"/>
              <a:t>Darwin publishes </a:t>
            </a:r>
            <a:r>
              <a:rPr lang="en-US" i="1" dirty="0"/>
              <a:t>On the Origin of Species</a:t>
            </a:r>
          </a:p>
          <a:p>
            <a:pPr marL="0" indent="0">
              <a:buNone/>
            </a:pPr>
            <a:r>
              <a:rPr lang="en-US" b="1" dirty="0"/>
              <a:t>1865: </a:t>
            </a:r>
            <a:r>
              <a:rPr lang="en-US" dirty="0"/>
              <a:t>Mendel’s pea experiments (genetics)</a:t>
            </a:r>
          </a:p>
          <a:p>
            <a:pPr marL="0" indent="0">
              <a:buNone/>
            </a:pPr>
            <a:r>
              <a:rPr lang="en-US" b="1" dirty="0"/>
              <a:t>Early 1900s: </a:t>
            </a:r>
            <a:r>
              <a:rPr lang="en-US" dirty="0"/>
              <a:t>rebirth of phrenology – “maybe we were right!”</a:t>
            </a:r>
          </a:p>
          <a:p>
            <a:pPr marL="0" indent="0">
              <a:buNone/>
            </a:pPr>
            <a:r>
              <a:rPr lang="en-US" b="1" dirty="0"/>
              <a:t>1975: </a:t>
            </a:r>
            <a:r>
              <a:rPr lang="en-US" dirty="0"/>
              <a:t>E.O. Wilson (“ant man”) publishes </a:t>
            </a:r>
            <a:r>
              <a:rPr lang="en-US" i="1" dirty="0"/>
              <a:t>Sociobiology</a:t>
            </a:r>
            <a:r>
              <a:rPr lang="en-US" dirty="0"/>
              <a:t>. His archnemeses Stephen Jay Gould and Richard </a:t>
            </a:r>
            <a:r>
              <a:rPr lang="en-US" dirty="0" err="1"/>
              <a:t>Lewontin</a:t>
            </a:r>
            <a:r>
              <a:rPr lang="en-US" dirty="0"/>
              <a:t> are down the hall (all three at Harvard’s biology department) and oppose Wilson to no end. They don’t speak in person but publish op-eds and send nasty emails about each other.</a:t>
            </a:r>
            <a:endParaRPr lang="en-US" b="1" dirty="0"/>
          </a:p>
          <a:p>
            <a:pPr marL="0" indent="0">
              <a:buNone/>
            </a:pPr>
            <a:endParaRPr lang="en-US" b="1" dirty="0"/>
          </a:p>
        </p:txBody>
      </p:sp>
    </p:spTree>
    <p:extLst>
      <p:ext uri="{BB962C8B-B14F-4D97-AF65-F5344CB8AC3E}">
        <p14:creationId xmlns:p14="http://schemas.microsoft.com/office/powerpoint/2010/main" val="3027013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A58B-2BF8-4B34-E746-7359E7E420CF}"/>
              </a:ext>
            </a:extLst>
          </p:cNvPr>
          <p:cNvSpPr>
            <a:spLocks noGrp="1"/>
          </p:cNvSpPr>
          <p:nvPr>
            <p:ph type="title"/>
          </p:nvPr>
        </p:nvSpPr>
        <p:spPr/>
        <p:txBody>
          <a:bodyPr/>
          <a:lstStyle/>
          <a:p>
            <a:r>
              <a:rPr lang="en-US" dirty="0"/>
              <a:t>Must-know concepts</a:t>
            </a:r>
          </a:p>
        </p:txBody>
      </p:sp>
      <p:sp>
        <p:nvSpPr>
          <p:cNvPr id="3" name="Content Placeholder 2">
            <a:extLst>
              <a:ext uri="{FF2B5EF4-FFF2-40B4-BE49-F238E27FC236}">
                <a16:creationId xmlns:a16="http://schemas.microsoft.com/office/drawing/2014/main" id="{112B1A90-6E59-F0AE-679A-D621F34F44E9}"/>
              </a:ext>
            </a:extLst>
          </p:cNvPr>
          <p:cNvSpPr>
            <a:spLocks noGrp="1"/>
          </p:cNvSpPr>
          <p:nvPr>
            <p:ph idx="1"/>
          </p:nvPr>
        </p:nvSpPr>
        <p:spPr>
          <a:xfrm>
            <a:off x="838200" y="1825625"/>
            <a:ext cx="6341533" cy="4351338"/>
          </a:xfrm>
        </p:spPr>
        <p:txBody>
          <a:bodyPr>
            <a:normAutofit lnSpcReduction="10000"/>
          </a:bodyPr>
          <a:lstStyle/>
          <a:p>
            <a:pPr marL="0" indent="0">
              <a:buNone/>
            </a:pPr>
            <a:r>
              <a:rPr lang="en-US" b="1" dirty="0"/>
              <a:t>1979: </a:t>
            </a:r>
            <a:r>
              <a:rPr lang="en-US" dirty="0" err="1"/>
              <a:t>Lewontin</a:t>
            </a:r>
            <a:r>
              <a:rPr lang="en-US" dirty="0"/>
              <a:t> and Gould publish their seminal paper on the </a:t>
            </a:r>
            <a:r>
              <a:rPr lang="en-US" b="1" dirty="0"/>
              <a:t>spandrels of San Marco </a:t>
            </a:r>
            <a:r>
              <a:rPr lang="en-US" dirty="0"/>
              <a:t>and the premise of </a:t>
            </a:r>
            <a:r>
              <a:rPr lang="en-US" b="1" dirty="0"/>
              <a:t>adaptationism</a:t>
            </a:r>
          </a:p>
          <a:p>
            <a:pPr>
              <a:buFontTx/>
              <a:buChar char="-"/>
            </a:pPr>
            <a:r>
              <a:rPr lang="en-US" b="1" dirty="0"/>
              <a:t>Spandrels of San Marco</a:t>
            </a:r>
            <a:r>
              <a:rPr lang="en-US" dirty="0"/>
              <a:t>: spandrels are the triangular bits that come between arches, as observed at the Basilica di San Marco, Spain; what is their “purpose”? …well, they are just </a:t>
            </a:r>
            <a:r>
              <a:rPr lang="en-US" b="1" dirty="0"/>
              <a:t>byproducts </a:t>
            </a:r>
            <a:r>
              <a:rPr lang="en-US" dirty="0"/>
              <a:t>of the arch shape</a:t>
            </a:r>
          </a:p>
          <a:p>
            <a:pPr>
              <a:buFontTx/>
              <a:buChar char="-"/>
            </a:pPr>
            <a:r>
              <a:rPr lang="en-US" dirty="0"/>
              <a:t> </a:t>
            </a:r>
            <a:r>
              <a:rPr lang="en-US" b="1" dirty="0"/>
              <a:t>adaptationism: </a:t>
            </a:r>
            <a:r>
              <a:rPr lang="en-US" dirty="0"/>
              <a:t>the philosophy that </a:t>
            </a:r>
            <a:r>
              <a:rPr lang="en-US" i="1" dirty="0"/>
              <a:t>all things are adaptations</a:t>
            </a:r>
            <a:endParaRPr lang="en-US" dirty="0"/>
          </a:p>
          <a:p>
            <a:pPr>
              <a:buFontTx/>
              <a:buChar char="-"/>
            </a:pPr>
            <a:endParaRPr lang="en-US" dirty="0"/>
          </a:p>
        </p:txBody>
      </p:sp>
      <p:pic>
        <p:nvPicPr>
          <p:cNvPr id="4" name="Picture 3">
            <a:extLst>
              <a:ext uri="{FF2B5EF4-FFF2-40B4-BE49-F238E27FC236}">
                <a16:creationId xmlns:a16="http://schemas.microsoft.com/office/drawing/2014/main" id="{CCE080C9-A4BC-D7FB-B32F-4EF5192F80FF}"/>
              </a:ext>
            </a:extLst>
          </p:cNvPr>
          <p:cNvPicPr>
            <a:picLocks noChangeAspect="1"/>
          </p:cNvPicPr>
          <p:nvPr/>
        </p:nvPicPr>
        <p:blipFill>
          <a:blip r:embed="rId2"/>
          <a:stretch>
            <a:fillRect/>
          </a:stretch>
        </p:blipFill>
        <p:spPr>
          <a:xfrm>
            <a:off x="7403041" y="1376636"/>
            <a:ext cx="4450292" cy="4477263"/>
          </a:xfrm>
          <a:prstGeom prst="rect">
            <a:avLst/>
          </a:prstGeom>
        </p:spPr>
      </p:pic>
    </p:spTree>
    <p:extLst>
      <p:ext uri="{BB962C8B-B14F-4D97-AF65-F5344CB8AC3E}">
        <p14:creationId xmlns:p14="http://schemas.microsoft.com/office/powerpoint/2010/main" val="3229199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E5A3-EE5F-1A64-DC89-0C03B88834ED}"/>
              </a:ext>
            </a:extLst>
          </p:cNvPr>
          <p:cNvSpPr>
            <a:spLocks noGrp="1"/>
          </p:cNvSpPr>
          <p:nvPr>
            <p:ph type="title"/>
          </p:nvPr>
        </p:nvSpPr>
        <p:spPr/>
        <p:txBody>
          <a:bodyPr/>
          <a:lstStyle/>
          <a:p>
            <a:r>
              <a:rPr lang="en-US" dirty="0"/>
              <a:t>Must-know concepts</a:t>
            </a:r>
          </a:p>
        </p:txBody>
      </p:sp>
      <p:sp>
        <p:nvSpPr>
          <p:cNvPr id="3" name="Content Placeholder 2">
            <a:extLst>
              <a:ext uri="{FF2B5EF4-FFF2-40B4-BE49-F238E27FC236}">
                <a16:creationId xmlns:a16="http://schemas.microsoft.com/office/drawing/2014/main" id="{E69C7978-4D99-7098-F39C-11E7E3585534}"/>
              </a:ext>
            </a:extLst>
          </p:cNvPr>
          <p:cNvSpPr>
            <a:spLocks noGrp="1"/>
          </p:cNvSpPr>
          <p:nvPr>
            <p:ph idx="1"/>
          </p:nvPr>
        </p:nvSpPr>
        <p:spPr/>
        <p:txBody>
          <a:bodyPr/>
          <a:lstStyle/>
          <a:p>
            <a:r>
              <a:rPr lang="en-US" b="1" dirty="0"/>
              <a:t>Just-so hypotheses: </a:t>
            </a:r>
            <a:r>
              <a:rPr lang="en-US" dirty="0"/>
              <a:t>no matter what you find, you can make it fit an evolutionary context</a:t>
            </a:r>
          </a:p>
          <a:p>
            <a:r>
              <a:rPr lang="en-US" dirty="0"/>
              <a:t>The problem with many evolutionary claims is that they are not truly knowable (in many cases)</a:t>
            </a:r>
          </a:p>
          <a:p>
            <a:pPr lvl="1"/>
            <a:r>
              <a:rPr lang="en-US" dirty="0"/>
              <a:t>See caveats today like the Daphne Major finch!</a:t>
            </a:r>
          </a:p>
          <a:p>
            <a:r>
              <a:rPr lang="en-US" dirty="0"/>
              <a:t>You must specify things </a:t>
            </a:r>
            <a:r>
              <a:rPr lang="en-US" b="1" i="1" dirty="0"/>
              <a:t>a priori</a:t>
            </a:r>
            <a:r>
              <a:rPr lang="en-US" i="1" dirty="0"/>
              <a:t> </a:t>
            </a:r>
            <a:r>
              <a:rPr lang="en-US" dirty="0"/>
              <a:t>(before data collection / unblinding) rather than </a:t>
            </a:r>
            <a:r>
              <a:rPr lang="en-US" b="1" i="1" dirty="0"/>
              <a:t>post hoc</a:t>
            </a:r>
            <a:r>
              <a:rPr lang="en-US" i="1" dirty="0"/>
              <a:t> </a:t>
            </a:r>
            <a:r>
              <a:rPr lang="en-US" dirty="0"/>
              <a:t>(after data collection / unblinding) lest you </a:t>
            </a:r>
            <a:r>
              <a:rPr lang="en-US" i="1" dirty="0"/>
              <a:t>hypothesize after results are known (HARK)</a:t>
            </a:r>
          </a:p>
        </p:txBody>
      </p:sp>
    </p:spTree>
    <p:extLst>
      <p:ext uri="{BB962C8B-B14F-4D97-AF65-F5344CB8AC3E}">
        <p14:creationId xmlns:p14="http://schemas.microsoft.com/office/powerpoint/2010/main" val="2942987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FB508A-9B4D-5A9A-ADAF-89377D0DBEBD}"/>
              </a:ext>
            </a:extLst>
          </p:cNvPr>
          <p:cNvPicPr>
            <a:picLocks noChangeAspect="1"/>
          </p:cNvPicPr>
          <p:nvPr/>
        </p:nvPicPr>
        <p:blipFill>
          <a:blip r:embed="rId2"/>
          <a:stretch>
            <a:fillRect/>
          </a:stretch>
        </p:blipFill>
        <p:spPr>
          <a:xfrm>
            <a:off x="1883833" y="686610"/>
            <a:ext cx="8424333" cy="5484779"/>
          </a:xfrm>
          <a:prstGeom prst="rect">
            <a:avLst/>
          </a:prstGeom>
        </p:spPr>
      </p:pic>
    </p:spTree>
    <p:extLst>
      <p:ext uri="{BB962C8B-B14F-4D97-AF65-F5344CB8AC3E}">
        <p14:creationId xmlns:p14="http://schemas.microsoft.com/office/powerpoint/2010/main" val="763483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594F-2EBB-576C-52A8-E51C1970D000}"/>
              </a:ext>
            </a:extLst>
          </p:cNvPr>
          <p:cNvSpPr>
            <a:spLocks noGrp="1"/>
          </p:cNvSpPr>
          <p:nvPr>
            <p:ph type="title"/>
          </p:nvPr>
        </p:nvSpPr>
        <p:spPr/>
        <p:txBody>
          <a:bodyPr/>
          <a:lstStyle/>
          <a:p>
            <a:r>
              <a:rPr lang="en-US" dirty="0"/>
              <a:t>Examples? …and entering the Twitter drama</a:t>
            </a:r>
          </a:p>
        </p:txBody>
      </p:sp>
      <p:pic>
        <p:nvPicPr>
          <p:cNvPr id="5" name="Picture 4">
            <a:extLst>
              <a:ext uri="{FF2B5EF4-FFF2-40B4-BE49-F238E27FC236}">
                <a16:creationId xmlns:a16="http://schemas.microsoft.com/office/drawing/2014/main" id="{D76DC269-8578-CECE-0387-70EFB4C056BB}"/>
              </a:ext>
            </a:extLst>
          </p:cNvPr>
          <p:cNvPicPr>
            <a:picLocks noChangeAspect="1"/>
          </p:cNvPicPr>
          <p:nvPr/>
        </p:nvPicPr>
        <p:blipFill>
          <a:blip r:embed="rId2"/>
          <a:stretch>
            <a:fillRect/>
          </a:stretch>
        </p:blipFill>
        <p:spPr>
          <a:xfrm>
            <a:off x="7011386" y="1657457"/>
            <a:ext cx="3588880" cy="4713997"/>
          </a:xfrm>
          <a:prstGeom prst="rect">
            <a:avLst/>
          </a:prstGeom>
        </p:spPr>
      </p:pic>
      <p:pic>
        <p:nvPicPr>
          <p:cNvPr id="7" name="Picture 6">
            <a:extLst>
              <a:ext uri="{FF2B5EF4-FFF2-40B4-BE49-F238E27FC236}">
                <a16:creationId xmlns:a16="http://schemas.microsoft.com/office/drawing/2014/main" id="{21425302-33CB-F89E-7C61-0BF49BD056FE}"/>
              </a:ext>
            </a:extLst>
          </p:cNvPr>
          <p:cNvPicPr>
            <a:picLocks noChangeAspect="1"/>
          </p:cNvPicPr>
          <p:nvPr/>
        </p:nvPicPr>
        <p:blipFill>
          <a:blip r:embed="rId3"/>
          <a:stretch>
            <a:fillRect/>
          </a:stretch>
        </p:blipFill>
        <p:spPr>
          <a:xfrm>
            <a:off x="1210734" y="1690688"/>
            <a:ext cx="5622852" cy="4647535"/>
          </a:xfrm>
          <a:prstGeom prst="rect">
            <a:avLst/>
          </a:prstGeom>
        </p:spPr>
      </p:pic>
    </p:spTree>
    <p:extLst>
      <p:ext uri="{BB962C8B-B14F-4D97-AF65-F5344CB8AC3E}">
        <p14:creationId xmlns:p14="http://schemas.microsoft.com/office/powerpoint/2010/main" val="195646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57F7-324F-BF99-65B0-9D303D9CC964}"/>
              </a:ext>
            </a:extLst>
          </p:cNvPr>
          <p:cNvSpPr>
            <a:spLocks noGrp="1"/>
          </p:cNvSpPr>
          <p:nvPr>
            <p:ph type="title"/>
          </p:nvPr>
        </p:nvSpPr>
        <p:spPr/>
        <p:txBody>
          <a:bodyPr/>
          <a:lstStyle/>
          <a:p>
            <a:r>
              <a:rPr lang="en-US" dirty="0"/>
              <a:t>Enter the </a:t>
            </a:r>
            <a:r>
              <a:rPr lang="en-US" b="1" dirty="0"/>
              <a:t>intellectual dark web (IDW)</a:t>
            </a:r>
            <a:endParaRPr lang="en-US" dirty="0"/>
          </a:p>
        </p:txBody>
      </p:sp>
      <p:sp>
        <p:nvSpPr>
          <p:cNvPr id="3" name="Content Placeholder 2">
            <a:extLst>
              <a:ext uri="{FF2B5EF4-FFF2-40B4-BE49-F238E27FC236}">
                <a16:creationId xmlns:a16="http://schemas.microsoft.com/office/drawing/2014/main" id="{B362BE6A-F9AE-6097-70C4-1A62A8378D82}"/>
              </a:ext>
            </a:extLst>
          </p:cNvPr>
          <p:cNvSpPr>
            <a:spLocks noGrp="1"/>
          </p:cNvSpPr>
          <p:nvPr>
            <p:ph idx="1"/>
          </p:nvPr>
        </p:nvSpPr>
        <p:spPr/>
        <p:txBody>
          <a:bodyPr/>
          <a:lstStyle/>
          <a:p>
            <a:r>
              <a:rPr lang="en-US" dirty="0"/>
              <a:t>Wikipedia: “a label which has been applied to some commentators who oppose what they regard as the dominance of identity politics, political correctness, and cancel culture </a:t>
            </a:r>
            <a:r>
              <a:rPr lang="en-US" b="1" dirty="0"/>
              <a:t>in higher education and the news media within Western countries</a:t>
            </a:r>
            <a:r>
              <a:rPr lang="en-US" dirty="0"/>
              <a:t>”</a:t>
            </a:r>
          </a:p>
          <a:p>
            <a:r>
              <a:rPr lang="en-US" dirty="0"/>
              <a:t>The term originated in 2017 when </a:t>
            </a:r>
            <a:r>
              <a:rPr lang="en-US" b="1" dirty="0"/>
              <a:t>Bret Weinstein, </a:t>
            </a:r>
            <a:r>
              <a:rPr lang="en-US" dirty="0"/>
              <a:t>evolutionary biologist, lost his position at Evergreen State College in Washington after criticizing (as loudly as humanly possible) an event that asked white students to stay off campus for one day (for complex and historical reasons that make some more sense in context, whether ultimately “right” or not)</a:t>
            </a:r>
          </a:p>
        </p:txBody>
      </p:sp>
    </p:spTree>
    <p:extLst>
      <p:ext uri="{BB962C8B-B14F-4D97-AF65-F5344CB8AC3E}">
        <p14:creationId xmlns:p14="http://schemas.microsoft.com/office/powerpoint/2010/main" val="3520940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8FBD-FB5F-C935-297C-03F3BF7C1D07}"/>
              </a:ext>
            </a:extLst>
          </p:cNvPr>
          <p:cNvSpPr>
            <a:spLocks noGrp="1"/>
          </p:cNvSpPr>
          <p:nvPr>
            <p:ph type="title"/>
          </p:nvPr>
        </p:nvSpPr>
        <p:spPr/>
        <p:txBody>
          <a:bodyPr/>
          <a:lstStyle/>
          <a:p>
            <a:r>
              <a:rPr lang="en-US" dirty="0"/>
              <a:t>Enter the </a:t>
            </a:r>
            <a:r>
              <a:rPr lang="en-US" b="1" dirty="0"/>
              <a:t>intellectual dark web (IDW)</a:t>
            </a:r>
            <a:endParaRPr lang="en-US" dirty="0"/>
          </a:p>
        </p:txBody>
      </p:sp>
      <p:sp>
        <p:nvSpPr>
          <p:cNvPr id="3" name="Content Placeholder 2">
            <a:extLst>
              <a:ext uri="{FF2B5EF4-FFF2-40B4-BE49-F238E27FC236}">
                <a16:creationId xmlns:a16="http://schemas.microsoft.com/office/drawing/2014/main" id="{29DF5F09-648E-F2C4-B642-F98AB2F278CB}"/>
              </a:ext>
            </a:extLst>
          </p:cNvPr>
          <p:cNvSpPr>
            <a:spLocks noGrp="1"/>
          </p:cNvSpPr>
          <p:nvPr>
            <p:ph idx="1"/>
          </p:nvPr>
        </p:nvSpPr>
        <p:spPr>
          <a:xfrm>
            <a:off x="838200" y="1825624"/>
            <a:ext cx="10515600" cy="4575175"/>
          </a:xfrm>
        </p:spPr>
        <p:txBody>
          <a:bodyPr>
            <a:normAutofit/>
          </a:bodyPr>
          <a:lstStyle/>
          <a:p>
            <a:r>
              <a:rPr lang="en-US" dirty="0"/>
              <a:t>More broadly, we can think of </a:t>
            </a:r>
            <a:r>
              <a:rPr lang="en-US" b="1" dirty="0"/>
              <a:t>public intellectuals </a:t>
            </a:r>
            <a:r>
              <a:rPr lang="en-US" dirty="0"/>
              <a:t>who are resisting cancel culture and in the process are </a:t>
            </a:r>
            <a:r>
              <a:rPr lang="en-US" b="1" i="1" dirty="0"/>
              <a:t>gaining notoriety</a:t>
            </a:r>
          </a:p>
          <a:p>
            <a:r>
              <a:rPr lang="en-US" dirty="0"/>
              <a:t>Jordan Peterson and Bret Weinstein are staples of Joe Rogan</a:t>
            </a:r>
          </a:p>
          <a:p>
            <a:r>
              <a:rPr lang="en-US" dirty="0"/>
              <a:t>The essential Twitter accounts:</a:t>
            </a:r>
          </a:p>
          <a:p>
            <a:pPr lvl="1"/>
            <a:r>
              <a:rPr lang="en-US" dirty="0"/>
              <a:t>Let’s just look at them.</a:t>
            </a:r>
          </a:p>
          <a:p>
            <a:pPr lvl="1"/>
            <a:r>
              <a:rPr lang="en-US" dirty="0"/>
              <a:t>@thebadstats</a:t>
            </a:r>
          </a:p>
          <a:p>
            <a:pPr lvl="1"/>
            <a:r>
              <a:rPr lang="en-US" dirty="0"/>
              <a:t>@</a:t>
            </a:r>
            <a:r>
              <a:rPr lang="en-US" dirty="0" err="1"/>
              <a:t>evo_psych_googling</a:t>
            </a:r>
            <a:endParaRPr lang="en-US" dirty="0"/>
          </a:p>
          <a:p>
            <a:r>
              <a:rPr lang="en-US" dirty="0"/>
              <a:t>On your own: </a:t>
            </a:r>
            <a:r>
              <a:rPr lang="en-US" b="1" dirty="0"/>
              <a:t>enter evo psych/</a:t>
            </a:r>
            <a:r>
              <a:rPr lang="en-US" b="1" dirty="0" err="1"/>
              <a:t>idw</a:t>
            </a:r>
            <a:r>
              <a:rPr lang="en-US" b="1" dirty="0"/>
              <a:t> twitter (5 mins). </a:t>
            </a:r>
            <a:r>
              <a:rPr lang="en-US" dirty="0"/>
              <a:t>What do you find? What’s interesting? How does this relate to existing systems of hierarchy/the influence of the intelligentsia?</a:t>
            </a:r>
          </a:p>
        </p:txBody>
      </p:sp>
    </p:spTree>
    <p:extLst>
      <p:ext uri="{BB962C8B-B14F-4D97-AF65-F5344CB8AC3E}">
        <p14:creationId xmlns:p14="http://schemas.microsoft.com/office/powerpoint/2010/main" val="2683530979"/>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5080</TotalTime>
  <Words>748</Words>
  <Application>Microsoft Macintosh PowerPoint</Application>
  <PresentationFormat>Widescreen</PresentationFormat>
  <Paragraphs>39</Paragraphs>
  <Slides>10</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VANDERBILT Mental Health Reform 2022-2023 MEETING #3 OCTOBER 19, 2022</vt:lpstr>
      <vt:lpstr>News</vt:lpstr>
      <vt:lpstr>PowerPoint Presentation</vt:lpstr>
      <vt:lpstr>A history in evolutionary psychology</vt:lpstr>
      <vt:lpstr>Must-know concepts</vt:lpstr>
      <vt:lpstr>Must-know concepts</vt:lpstr>
      <vt:lpstr>PowerPoint Presentation</vt:lpstr>
      <vt:lpstr>Examples? …and entering the Twitter drama</vt:lpstr>
      <vt:lpstr>Enter the intellectual dark web (IDW)</vt:lpstr>
      <vt:lpstr>Enter the intellectual dark web (IDW)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VANDERBILT Mental Health Reform</dc:title>
  <dc:creator>Joseph Sexton</dc:creator>
  <cp:lastModifiedBy>Sexton, Joseph F</cp:lastModifiedBy>
  <cp:revision>4</cp:revision>
  <dcterms:created xsi:type="dcterms:W3CDTF">2022-09-14T23:31:12Z</dcterms:created>
  <dcterms:modified xsi:type="dcterms:W3CDTF">2023-02-17T00:38:13Z</dcterms:modified>
</cp:coreProperties>
</file>