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66" r:id="rId2"/>
    <p:sldId id="257" r:id="rId3"/>
    <p:sldId id="268" r:id="rId4"/>
    <p:sldId id="260" r:id="rId5"/>
    <p:sldId id="267" r:id="rId6"/>
    <p:sldId id="269" r:id="rId7"/>
    <p:sldId id="270" r:id="rId8"/>
    <p:sldId id="272" r:id="rId9"/>
    <p:sldId id="274" r:id="rId10"/>
    <p:sldId id="275" r:id="rId11"/>
    <p:sldId id="280" r:id="rId12"/>
    <p:sldId id="276" r:id="rId13"/>
    <p:sldId id="277" r:id="rId14"/>
    <p:sldId id="281" r:id="rId15"/>
    <p:sldId id="273" r:id="rId16"/>
    <p:sldId id="278" r:id="rId17"/>
    <p:sldId id="28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42356-F8A7-45B9-9158-CC31193FB39C}" v="28" dt="2022-09-29T00:20:10.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333" autoAdjust="0"/>
    <p:restoredTop sz="94711"/>
  </p:normalViewPr>
  <p:slideViewPr>
    <p:cSldViewPr snapToGrid="0">
      <p:cViewPr varScale="1">
        <p:scale>
          <a:sx n="18" d="100"/>
          <a:sy n="18" d="100"/>
        </p:scale>
        <p:origin x="248" y="19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Sexton" userId="4ae094c745298554" providerId="LiveId" clId="{CE242356-F8A7-45B9-9158-CC31193FB39C}"/>
    <pc:docChg chg="undo custSel addSld delSld modSld sldOrd">
      <pc:chgData name="Joseph Sexton" userId="4ae094c745298554" providerId="LiveId" clId="{CE242356-F8A7-45B9-9158-CC31193FB39C}" dt="2022-09-29T00:21:47.001" v="4931"/>
      <pc:docMkLst>
        <pc:docMk/>
      </pc:docMkLst>
      <pc:sldChg chg="modSp del mod">
        <pc:chgData name="Joseph Sexton" userId="4ae094c745298554" providerId="LiveId" clId="{CE242356-F8A7-45B9-9158-CC31193FB39C}" dt="2022-09-28T22:05:53.147" v="25" actId="47"/>
        <pc:sldMkLst>
          <pc:docMk/>
          <pc:sldMk cId="484679471" sldId="256"/>
        </pc:sldMkLst>
        <pc:spChg chg="mod">
          <ac:chgData name="Joseph Sexton" userId="4ae094c745298554" providerId="LiveId" clId="{CE242356-F8A7-45B9-9158-CC31193FB39C}" dt="2022-09-27T15:33:20.378" v="22" actId="404"/>
          <ac:spMkLst>
            <pc:docMk/>
            <pc:sldMk cId="484679471" sldId="256"/>
            <ac:spMk id="2" creationId="{C14803EA-5FAB-A9BC-36CC-FD1104D9A1BA}"/>
          </ac:spMkLst>
        </pc:spChg>
        <pc:spChg chg="mod">
          <ac:chgData name="Joseph Sexton" userId="4ae094c745298554" providerId="LiveId" clId="{CE242356-F8A7-45B9-9158-CC31193FB39C}" dt="2022-09-27T15:33:18.173" v="18" actId="1076"/>
          <ac:spMkLst>
            <pc:docMk/>
            <pc:sldMk cId="484679471" sldId="256"/>
            <ac:spMk id="3" creationId="{4FB9846D-DC10-8556-EB38-94CABE9248E0}"/>
          </ac:spMkLst>
        </pc:spChg>
        <pc:picChg chg="mod">
          <ac:chgData name="Joseph Sexton" userId="4ae094c745298554" providerId="LiveId" clId="{CE242356-F8A7-45B9-9158-CC31193FB39C}" dt="2022-09-27T15:31:48.226" v="6" actId="1076"/>
          <ac:picMkLst>
            <pc:docMk/>
            <pc:sldMk cId="484679471" sldId="256"/>
            <ac:picMk id="15" creationId="{2E89F7A4-94A4-6096-93E6-086A6C05A100}"/>
          </ac:picMkLst>
        </pc:picChg>
      </pc:sldChg>
      <pc:sldChg chg="modSp add del mod">
        <pc:chgData name="Joseph Sexton" userId="4ae094c745298554" providerId="LiveId" clId="{CE242356-F8A7-45B9-9158-CC31193FB39C}" dt="2022-09-29T00:20:10.537" v="4882"/>
        <pc:sldMkLst>
          <pc:docMk/>
          <pc:sldMk cId="3520027913" sldId="256"/>
        </pc:sldMkLst>
        <pc:spChg chg="mod">
          <ac:chgData name="Joseph Sexton" userId="4ae094c745298554" providerId="LiveId" clId="{CE242356-F8A7-45B9-9158-CC31193FB39C}" dt="2022-09-29T00:20:10.537" v="4882"/>
          <ac:spMkLst>
            <pc:docMk/>
            <pc:sldMk cId="3520027913" sldId="256"/>
            <ac:spMk id="3" creationId="{00000000-0000-0000-0000-000000000000}"/>
          </ac:spMkLst>
        </pc:spChg>
      </pc:sldChg>
      <pc:sldChg chg="modSp mod">
        <pc:chgData name="Joseph Sexton" userId="4ae094c745298554" providerId="LiveId" clId="{CE242356-F8A7-45B9-9158-CC31193FB39C}" dt="2022-09-28T22:29:22.651" v="371" actId="115"/>
        <pc:sldMkLst>
          <pc:docMk/>
          <pc:sldMk cId="171589714" sldId="257"/>
        </pc:sldMkLst>
        <pc:spChg chg="mod">
          <ac:chgData name="Joseph Sexton" userId="4ae094c745298554" providerId="LiveId" clId="{CE242356-F8A7-45B9-9158-CC31193FB39C}" dt="2022-09-28T22:28:54.969" v="354" actId="207"/>
          <ac:spMkLst>
            <pc:docMk/>
            <pc:sldMk cId="171589714" sldId="257"/>
            <ac:spMk id="2" creationId="{25E6F07D-DB41-7B71-C1AA-FF91271416B0}"/>
          </ac:spMkLst>
        </pc:spChg>
        <pc:spChg chg="mod">
          <ac:chgData name="Joseph Sexton" userId="4ae094c745298554" providerId="LiveId" clId="{CE242356-F8A7-45B9-9158-CC31193FB39C}" dt="2022-09-28T22:29:22.651" v="371" actId="115"/>
          <ac:spMkLst>
            <pc:docMk/>
            <pc:sldMk cId="171589714" sldId="257"/>
            <ac:spMk id="3" creationId="{0BE33064-2FA1-8589-3FBC-ECB9A27288B1}"/>
          </ac:spMkLst>
        </pc:spChg>
      </pc:sldChg>
      <pc:sldChg chg="del">
        <pc:chgData name="Joseph Sexton" userId="4ae094c745298554" providerId="LiveId" clId="{CE242356-F8A7-45B9-9158-CC31193FB39C}" dt="2022-09-27T15:32:19.909" v="11" actId="47"/>
        <pc:sldMkLst>
          <pc:docMk/>
          <pc:sldMk cId="1123850252" sldId="258"/>
        </pc:sldMkLst>
      </pc:sldChg>
      <pc:sldChg chg="del">
        <pc:chgData name="Joseph Sexton" userId="4ae094c745298554" providerId="LiveId" clId="{CE242356-F8A7-45B9-9158-CC31193FB39C}" dt="2022-09-27T15:32:16.321" v="10" actId="47"/>
        <pc:sldMkLst>
          <pc:docMk/>
          <pc:sldMk cId="1304547097" sldId="259"/>
        </pc:sldMkLst>
      </pc:sldChg>
      <pc:sldChg chg="addSp delSp modSp mod modAnim">
        <pc:chgData name="Joseph Sexton" userId="4ae094c745298554" providerId="LiveId" clId="{CE242356-F8A7-45B9-9158-CC31193FB39C}" dt="2022-09-28T22:36:53.392" v="442" actId="14100"/>
        <pc:sldMkLst>
          <pc:docMk/>
          <pc:sldMk cId="594444930" sldId="260"/>
        </pc:sldMkLst>
        <pc:spChg chg="del mod">
          <ac:chgData name="Joseph Sexton" userId="4ae094c745298554" providerId="LiveId" clId="{CE242356-F8A7-45B9-9158-CC31193FB39C}" dt="2022-09-28T22:27:57.109" v="313" actId="478"/>
          <ac:spMkLst>
            <pc:docMk/>
            <pc:sldMk cId="594444930" sldId="260"/>
            <ac:spMk id="2" creationId="{1552692F-3D0C-79C7-EAB9-C4DF21DBF12B}"/>
          </ac:spMkLst>
        </pc:spChg>
        <pc:spChg chg="del">
          <ac:chgData name="Joseph Sexton" userId="4ae094c745298554" providerId="LiveId" clId="{CE242356-F8A7-45B9-9158-CC31193FB39C}" dt="2022-09-28T22:28:00.568" v="316" actId="478"/>
          <ac:spMkLst>
            <pc:docMk/>
            <pc:sldMk cId="594444930" sldId="260"/>
            <ac:spMk id="3" creationId="{2BF17842-464F-9B37-67B8-1711ED210EEE}"/>
          </ac:spMkLst>
        </pc:spChg>
        <pc:spChg chg="add del mod">
          <ac:chgData name="Joseph Sexton" userId="4ae094c745298554" providerId="LiveId" clId="{CE242356-F8A7-45B9-9158-CC31193FB39C}" dt="2022-09-28T22:27:59.293" v="315" actId="478"/>
          <ac:spMkLst>
            <pc:docMk/>
            <pc:sldMk cId="594444930" sldId="260"/>
            <ac:spMk id="5" creationId="{55DA8F89-32D3-F19C-628A-053633687DAE}"/>
          </ac:spMkLst>
        </pc:spChg>
        <pc:spChg chg="add del mod">
          <ac:chgData name="Joseph Sexton" userId="4ae094c745298554" providerId="LiveId" clId="{CE242356-F8A7-45B9-9158-CC31193FB39C}" dt="2022-09-28T22:28:04.084" v="317" actId="478"/>
          <ac:spMkLst>
            <pc:docMk/>
            <pc:sldMk cId="594444930" sldId="260"/>
            <ac:spMk id="7" creationId="{99E0365B-23A1-2AF0-9544-B0EE94732954}"/>
          </ac:spMkLst>
        </pc:spChg>
        <pc:spChg chg="add del mod">
          <ac:chgData name="Joseph Sexton" userId="4ae094c745298554" providerId="LiveId" clId="{CE242356-F8A7-45B9-9158-CC31193FB39C}" dt="2022-09-28T22:30:58.880" v="415" actId="478"/>
          <ac:spMkLst>
            <pc:docMk/>
            <pc:sldMk cId="594444930" sldId="260"/>
            <ac:spMk id="10" creationId="{2E487D2C-4462-C557-4F5E-7EE0ABE133D7}"/>
          </ac:spMkLst>
        </pc:spChg>
        <pc:picChg chg="add mod">
          <ac:chgData name="Joseph Sexton" userId="4ae094c745298554" providerId="LiveId" clId="{CE242356-F8A7-45B9-9158-CC31193FB39C}" dt="2022-09-28T22:30:05.840" v="376" actId="1076"/>
          <ac:picMkLst>
            <pc:docMk/>
            <pc:sldMk cId="594444930" sldId="260"/>
            <ac:picMk id="9" creationId="{936BC615-5C73-10E2-B829-941EEE27428F}"/>
          </ac:picMkLst>
        </pc:picChg>
        <pc:picChg chg="add del mod">
          <ac:chgData name="Joseph Sexton" userId="4ae094c745298554" providerId="LiveId" clId="{CE242356-F8A7-45B9-9158-CC31193FB39C}" dt="2022-09-28T22:33:54.538" v="420" actId="478"/>
          <ac:picMkLst>
            <pc:docMk/>
            <pc:sldMk cId="594444930" sldId="260"/>
            <ac:picMk id="12" creationId="{82FC5CD9-AF4E-C4CC-0DA5-05DBA2E61700}"/>
          </ac:picMkLst>
        </pc:picChg>
        <pc:picChg chg="add mod modCrop">
          <ac:chgData name="Joseph Sexton" userId="4ae094c745298554" providerId="LiveId" clId="{CE242356-F8A7-45B9-9158-CC31193FB39C}" dt="2022-09-28T22:34:46.095" v="436" actId="1076"/>
          <ac:picMkLst>
            <pc:docMk/>
            <pc:sldMk cId="594444930" sldId="260"/>
            <ac:picMk id="14" creationId="{92D621E8-A2E3-C85E-F08B-BAD75919405F}"/>
          </ac:picMkLst>
        </pc:picChg>
        <pc:picChg chg="add mod modCrop">
          <ac:chgData name="Joseph Sexton" userId="4ae094c745298554" providerId="LiveId" clId="{CE242356-F8A7-45B9-9158-CC31193FB39C}" dt="2022-09-28T22:34:46.095" v="436" actId="1076"/>
          <ac:picMkLst>
            <pc:docMk/>
            <pc:sldMk cId="594444930" sldId="260"/>
            <ac:picMk id="15" creationId="{5113CFC6-C271-1920-329C-AA6A515A1272}"/>
          </ac:picMkLst>
        </pc:picChg>
        <pc:picChg chg="add mod">
          <ac:chgData name="Joseph Sexton" userId="4ae094c745298554" providerId="LiveId" clId="{CE242356-F8A7-45B9-9158-CC31193FB39C}" dt="2022-09-28T22:36:53.392" v="442" actId="14100"/>
          <ac:picMkLst>
            <pc:docMk/>
            <pc:sldMk cId="594444930" sldId="260"/>
            <ac:picMk id="16" creationId="{522B3400-3AB2-78F7-C2D4-CD4F25FA7A4C}"/>
          </ac:picMkLst>
        </pc:picChg>
      </pc:sldChg>
      <pc:sldChg chg="del">
        <pc:chgData name="Joseph Sexton" userId="4ae094c745298554" providerId="LiveId" clId="{CE242356-F8A7-45B9-9158-CC31193FB39C}" dt="2022-09-29T00:19:22.965" v="4869" actId="47"/>
        <pc:sldMkLst>
          <pc:docMk/>
          <pc:sldMk cId="4062957411" sldId="261"/>
        </pc:sldMkLst>
      </pc:sldChg>
      <pc:sldChg chg="add del">
        <pc:chgData name="Joseph Sexton" userId="4ae094c745298554" providerId="LiveId" clId="{CE242356-F8A7-45B9-9158-CC31193FB39C}" dt="2022-09-29T00:19:24.201" v="4870" actId="47"/>
        <pc:sldMkLst>
          <pc:docMk/>
          <pc:sldMk cId="1566156801" sldId="262"/>
        </pc:sldMkLst>
      </pc:sldChg>
      <pc:sldChg chg="del">
        <pc:chgData name="Joseph Sexton" userId="4ae094c745298554" providerId="LiveId" clId="{CE242356-F8A7-45B9-9158-CC31193FB39C}" dt="2022-09-29T00:19:24.733" v="4871" actId="47"/>
        <pc:sldMkLst>
          <pc:docMk/>
          <pc:sldMk cId="772010840" sldId="263"/>
        </pc:sldMkLst>
      </pc:sldChg>
      <pc:sldChg chg="del">
        <pc:chgData name="Joseph Sexton" userId="4ae094c745298554" providerId="LiveId" clId="{CE242356-F8A7-45B9-9158-CC31193FB39C}" dt="2022-09-29T00:19:25.076" v="4872" actId="47"/>
        <pc:sldMkLst>
          <pc:docMk/>
          <pc:sldMk cId="3756360260" sldId="264"/>
        </pc:sldMkLst>
      </pc:sldChg>
      <pc:sldChg chg="del">
        <pc:chgData name="Joseph Sexton" userId="4ae094c745298554" providerId="LiveId" clId="{CE242356-F8A7-45B9-9158-CC31193FB39C}" dt="2022-09-29T00:19:25.389" v="4873" actId="47"/>
        <pc:sldMkLst>
          <pc:docMk/>
          <pc:sldMk cId="1711201411" sldId="265"/>
        </pc:sldMkLst>
      </pc:sldChg>
      <pc:sldChg chg="addSp delSp modSp add mod modAnim">
        <pc:chgData name="Joseph Sexton" userId="4ae094c745298554" providerId="LiveId" clId="{CE242356-F8A7-45B9-9158-CC31193FB39C}" dt="2022-09-28T22:26:24.727" v="179" actId="166"/>
        <pc:sldMkLst>
          <pc:docMk/>
          <pc:sldMk cId="3907145854" sldId="266"/>
        </pc:sldMkLst>
        <pc:spChg chg="mod">
          <ac:chgData name="Joseph Sexton" userId="4ae094c745298554" providerId="LiveId" clId="{CE242356-F8A7-45B9-9158-CC31193FB39C}" dt="2022-09-28T22:25:45.335" v="141" actId="1076"/>
          <ac:spMkLst>
            <pc:docMk/>
            <pc:sldMk cId="3907145854" sldId="266"/>
            <ac:spMk id="2" creationId="{C14803EA-5FAB-A9BC-36CC-FD1104D9A1BA}"/>
          </ac:spMkLst>
        </pc:spChg>
        <pc:spChg chg="del mod">
          <ac:chgData name="Joseph Sexton" userId="4ae094c745298554" providerId="LiveId" clId="{CE242356-F8A7-45B9-9158-CC31193FB39C}" dt="2022-09-28T22:25:35.120" v="139" actId="478"/>
          <ac:spMkLst>
            <pc:docMk/>
            <pc:sldMk cId="3907145854" sldId="266"/>
            <ac:spMk id="8" creationId="{95BD038E-BEDE-C4FB-6380-E6F0DBA80E49}"/>
          </ac:spMkLst>
        </pc:spChg>
        <pc:spChg chg="mod">
          <ac:chgData name="Joseph Sexton" userId="4ae094c745298554" providerId="LiveId" clId="{CE242356-F8A7-45B9-9158-CC31193FB39C}" dt="2022-09-28T22:26:08.451" v="174" actId="1035"/>
          <ac:spMkLst>
            <pc:docMk/>
            <pc:sldMk cId="3907145854" sldId="266"/>
            <ac:spMk id="14" creationId="{72F22249-5693-0CC7-FF12-8570587E5DDD}"/>
          </ac:spMkLst>
        </pc:spChg>
        <pc:picChg chg="add mod ord">
          <ac:chgData name="Joseph Sexton" userId="4ae094c745298554" providerId="LiveId" clId="{CE242356-F8A7-45B9-9158-CC31193FB39C}" dt="2022-09-28T22:26:16.373" v="177" actId="1076"/>
          <ac:picMkLst>
            <pc:docMk/>
            <pc:sldMk cId="3907145854" sldId="266"/>
            <ac:picMk id="3" creationId="{B7A06671-895F-40D8-501C-F440027522C4}"/>
          </ac:picMkLst>
        </pc:picChg>
        <pc:picChg chg="mod ord">
          <ac:chgData name="Joseph Sexton" userId="4ae094c745298554" providerId="LiveId" clId="{CE242356-F8A7-45B9-9158-CC31193FB39C}" dt="2022-09-28T22:26:24.727" v="179" actId="166"/>
          <ac:picMkLst>
            <pc:docMk/>
            <pc:sldMk cId="3907145854" sldId="266"/>
            <ac:picMk id="4" creationId="{6FFDCC3D-A843-AC6F-DFCD-EE67AD43B80F}"/>
          </ac:picMkLst>
        </pc:picChg>
        <pc:picChg chg="add mod">
          <ac:chgData name="Joseph Sexton" userId="4ae094c745298554" providerId="LiveId" clId="{CE242356-F8A7-45B9-9158-CC31193FB39C}" dt="2022-09-28T22:18:59.308" v="91" actId="1076"/>
          <ac:picMkLst>
            <pc:docMk/>
            <pc:sldMk cId="3907145854" sldId="266"/>
            <ac:picMk id="5" creationId="{CCD3693C-97A2-6D37-D78D-5D9454047E7E}"/>
          </ac:picMkLst>
        </pc:picChg>
        <pc:picChg chg="del mod">
          <ac:chgData name="Joseph Sexton" userId="4ae094c745298554" providerId="LiveId" clId="{CE242356-F8A7-45B9-9158-CC31193FB39C}" dt="2022-09-28T22:25:35.120" v="139" actId="478"/>
          <ac:picMkLst>
            <pc:docMk/>
            <pc:sldMk cId="3907145854" sldId="266"/>
            <ac:picMk id="7" creationId="{16359896-50F5-1C45-B72B-EABADB60A98A}"/>
          </ac:picMkLst>
        </pc:picChg>
        <pc:picChg chg="add mod">
          <ac:chgData name="Joseph Sexton" userId="4ae094c745298554" providerId="LiveId" clId="{CE242356-F8A7-45B9-9158-CC31193FB39C}" dt="2022-09-28T22:26:02.379" v="167" actId="1076"/>
          <ac:picMkLst>
            <pc:docMk/>
            <pc:sldMk cId="3907145854" sldId="266"/>
            <ac:picMk id="9" creationId="{F080B151-97B3-0DE3-72F0-5D670DD72614}"/>
          </ac:picMkLst>
        </pc:picChg>
        <pc:picChg chg="del mod">
          <ac:chgData name="Joseph Sexton" userId="4ae094c745298554" providerId="LiveId" clId="{CE242356-F8A7-45B9-9158-CC31193FB39C}" dt="2022-09-28T22:25:24.829" v="135" actId="478"/>
          <ac:picMkLst>
            <pc:docMk/>
            <pc:sldMk cId="3907145854" sldId="266"/>
            <ac:picMk id="12" creationId="{8D594423-24A9-AE61-DCBE-8F471F9657C1}"/>
          </ac:picMkLst>
        </pc:picChg>
      </pc:sldChg>
      <pc:sldChg chg="modSp new mod">
        <pc:chgData name="Joseph Sexton" userId="4ae094c745298554" providerId="LiveId" clId="{CE242356-F8A7-45B9-9158-CC31193FB39C}" dt="2022-09-28T22:42:48.069" v="1068" actId="20577"/>
        <pc:sldMkLst>
          <pc:docMk/>
          <pc:sldMk cId="1684081149" sldId="267"/>
        </pc:sldMkLst>
        <pc:spChg chg="mod">
          <ac:chgData name="Joseph Sexton" userId="4ae094c745298554" providerId="LiveId" clId="{CE242356-F8A7-45B9-9158-CC31193FB39C}" dt="2022-09-28T22:41:11.259" v="594" actId="20577"/>
          <ac:spMkLst>
            <pc:docMk/>
            <pc:sldMk cId="1684081149" sldId="267"/>
            <ac:spMk id="2" creationId="{2987AE1D-279F-DADF-DA18-4C31863F000A}"/>
          </ac:spMkLst>
        </pc:spChg>
        <pc:spChg chg="mod">
          <ac:chgData name="Joseph Sexton" userId="4ae094c745298554" providerId="LiveId" clId="{CE242356-F8A7-45B9-9158-CC31193FB39C}" dt="2022-09-28T22:42:48.069" v="1068" actId="20577"/>
          <ac:spMkLst>
            <pc:docMk/>
            <pc:sldMk cId="1684081149" sldId="267"/>
            <ac:spMk id="3" creationId="{F6D08489-43D6-9E87-5754-4B003B98B6F5}"/>
          </ac:spMkLst>
        </pc:spChg>
      </pc:sldChg>
      <pc:sldChg chg="addSp modSp new mod">
        <pc:chgData name="Joseph Sexton" userId="4ae094c745298554" providerId="LiveId" clId="{CE242356-F8A7-45B9-9158-CC31193FB39C}" dt="2022-09-28T22:39:38.218" v="447" actId="962"/>
        <pc:sldMkLst>
          <pc:docMk/>
          <pc:sldMk cId="1371446432" sldId="268"/>
        </pc:sldMkLst>
        <pc:picChg chg="add mod">
          <ac:chgData name="Joseph Sexton" userId="4ae094c745298554" providerId="LiveId" clId="{CE242356-F8A7-45B9-9158-CC31193FB39C}" dt="2022-09-28T22:39:38.218" v="447" actId="962"/>
          <ac:picMkLst>
            <pc:docMk/>
            <pc:sldMk cId="1371446432" sldId="268"/>
            <ac:picMk id="3" creationId="{40801A8E-0DB7-22F1-2FA3-7EA2C76664CB}"/>
          </ac:picMkLst>
        </pc:picChg>
      </pc:sldChg>
      <pc:sldChg chg="modSp new mod">
        <pc:chgData name="Joseph Sexton" userId="4ae094c745298554" providerId="LiveId" clId="{CE242356-F8A7-45B9-9158-CC31193FB39C}" dt="2022-09-28T22:46:18.149" v="1857" actId="27636"/>
        <pc:sldMkLst>
          <pc:docMk/>
          <pc:sldMk cId="3350128464" sldId="269"/>
        </pc:sldMkLst>
        <pc:spChg chg="mod">
          <ac:chgData name="Joseph Sexton" userId="4ae094c745298554" providerId="LiveId" clId="{CE242356-F8A7-45B9-9158-CC31193FB39C}" dt="2022-09-28T22:43:05.350" v="1102" actId="20577"/>
          <ac:spMkLst>
            <pc:docMk/>
            <pc:sldMk cId="3350128464" sldId="269"/>
            <ac:spMk id="2" creationId="{14BC5C25-376B-9C90-C821-5118421CAE91}"/>
          </ac:spMkLst>
        </pc:spChg>
        <pc:spChg chg="mod">
          <ac:chgData name="Joseph Sexton" userId="4ae094c745298554" providerId="LiveId" clId="{CE242356-F8A7-45B9-9158-CC31193FB39C}" dt="2022-09-28T22:46:18.149" v="1857" actId="27636"/>
          <ac:spMkLst>
            <pc:docMk/>
            <pc:sldMk cId="3350128464" sldId="269"/>
            <ac:spMk id="3" creationId="{24B99F67-DB26-3936-B56E-342E174167E7}"/>
          </ac:spMkLst>
        </pc:spChg>
      </pc:sldChg>
      <pc:sldChg chg="addSp delSp modSp new mod">
        <pc:chgData name="Joseph Sexton" userId="4ae094c745298554" providerId="LiveId" clId="{CE242356-F8A7-45B9-9158-CC31193FB39C}" dt="2022-09-28T22:56:03.719" v="2623" actId="20577"/>
        <pc:sldMkLst>
          <pc:docMk/>
          <pc:sldMk cId="3014498581" sldId="270"/>
        </pc:sldMkLst>
        <pc:spChg chg="mod">
          <ac:chgData name="Joseph Sexton" userId="4ae094c745298554" providerId="LiveId" clId="{CE242356-F8A7-45B9-9158-CC31193FB39C}" dt="2022-09-28T22:46:31.134" v="1893" actId="20577"/>
          <ac:spMkLst>
            <pc:docMk/>
            <pc:sldMk cId="3014498581" sldId="270"/>
            <ac:spMk id="2" creationId="{5138EA68-A14C-90BF-9CEA-DAA191008F22}"/>
          </ac:spMkLst>
        </pc:spChg>
        <pc:spChg chg="mod">
          <ac:chgData name="Joseph Sexton" userId="4ae094c745298554" providerId="LiveId" clId="{CE242356-F8A7-45B9-9158-CC31193FB39C}" dt="2022-09-28T22:56:03.719" v="2623" actId="20577"/>
          <ac:spMkLst>
            <pc:docMk/>
            <pc:sldMk cId="3014498581" sldId="270"/>
            <ac:spMk id="3" creationId="{EC1AFDC0-E00B-73B6-8ADE-2179C9241312}"/>
          </ac:spMkLst>
        </pc:spChg>
        <pc:picChg chg="add del mod">
          <ac:chgData name="Joseph Sexton" userId="4ae094c745298554" providerId="LiveId" clId="{CE242356-F8A7-45B9-9158-CC31193FB39C}" dt="2022-09-28T22:55:17.492" v="2414" actId="478"/>
          <ac:picMkLst>
            <pc:docMk/>
            <pc:sldMk cId="3014498581" sldId="270"/>
            <ac:picMk id="5" creationId="{2B1691D8-E8D1-6AC4-6C7A-E28D855CD06C}"/>
          </ac:picMkLst>
        </pc:picChg>
      </pc:sldChg>
      <pc:sldChg chg="addSp delSp modSp new del mod ord">
        <pc:chgData name="Joseph Sexton" userId="4ae094c745298554" providerId="LiveId" clId="{CE242356-F8A7-45B9-9158-CC31193FB39C}" dt="2022-09-29T00:03:14.769" v="4476" actId="47"/>
        <pc:sldMkLst>
          <pc:docMk/>
          <pc:sldMk cId="4055469392" sldId="271"/>
        </pc:sldMkLst>
        <pc:spChg chg="del">
          <ac:chgData name="Joseph Sexton" userId="4ae094c745298554" providerId="LiveId" clId="{CE242356-F8A7-45B9-9158-CC31193FB39C}" dt="2022-09-28T22:50:06.521" v="2406" actId="478"/>
          <ac:spMkLst>
            <pc:docMk/>
            <pc:sldMk cId="4055469392" sldId="271"/>
            <ac:spMk id="2" creationId="{117A3F36-16B8-60AC-70E4-E9DB31FA574B}"/>
          </ac:spMkLst>
        </pc:spChg>
        <pc:spChg chg="del">
          <ac:chgData name="Joseph Sexton" userId="4ae094c745298554" providerId="LiveId" clId="{CE242356-F8A7-45B9-9158-CC31193FB39C}" dt="2022-09-28T22:50:06.521" v="2406" actId="478"/>
          <ac:spMkLst>
            <pc:docMk/>
            <pc:sldMk cId="4055469392" sldId="271"/>
            <ac:spMk id="3" creationId="{A22CAA51-147B-50FC-CFB8-FFD8505975A0}"/>
          </ac:spMkLst>
        </pc:spChg>
        <pc:picChg chg="add mod">
          <ac:chgData name="Joseph Sexton" userId="4ae094c745298554" providerId="LiveId" clId="{CE242356-F8A7-45B9-9158-CC31193FB39C}" dt="2022-09-28T22:55:05.082" v="2413" actId="1076"/>
          <ac:picMkLst>
            <pc:docMk/>
            <pc:sldMk cId="4055469392" sldId="271"/>
            <ac:picMk id="5" creationId="{5F8F940D-85FC-FD26-1D7B-A4B560E3C9F4}"/>
          </ac:picMkLst>
        </pc:picChg>
      </pc:sldChg>
      <pc:sldChg chg="addSp delSp modSp new mod">
        <pc:chgData name="Joseph Sexton" userId="4ae094c745298554" providerId="LiveId" clId="{CE242356-F8A7-45B9-9158-CC31193FB39C}" dt="2022-09-28T23:51:08.842" v="3106" actId="478"/>
        <pc:sldMkLst>
          <pc:docMk/>
          <pc:sldMk cId="2023058423" sldId="272"/>
        </pc:sldMkLst>
        <pc:spChg chg="mod">
          <ac:chgData name="Joseph Sexton" userId="4ae094c745298554" providerId="LiveId" clId="{CE242356-F8A7-45B9-9158-CC31193FB39C}" dt="2022-09-28T23:48:56.495" v="3002" actId="1076"/>
          <ac:spMkLst>
            <pc:docMk/>
            <pc:sldMk cId="2023058423" sldId="272"/>
            <ac:spMk id="2" creationId="{561BBE10-3082-B233-6761-AF735308CA06}"/>
          </ac:spMkLst>
        </pc:spChg>
        <pc:spChg chg="del mod">
          <ac:chgData name="Joseph Sexton" userId="4ae094c745298554" providerId="LiveId" clId="{CE242356-F8A7-45B9-9158-CC31193FB39C}" dt="2022-09-28T22:57:28.209" v="2970" actId="478"/>
          <ac:spMkLst>
            <pc:docMk/>
            <pc:sldMk cId="2023058423" sldId="272"/>
            <ac:spMk id="3" creationId="{8DAFFFE2-E417-4E24-7D2A-240F204F2AAD}"/>
          </ac:spMkLst>
        </pc:spChg>
        <pc:spChg chg="add mod">
          <ac:chgData name="Joseph Sexton" userId="4ae094c745298554" providerId="LiveId" clId="{CE242356-F8A7-45B9-9158-CC31193FB39C}" dt="2022-09-28T23:49:41.482" v="3036" actId="1076"/>
          <ac:spMkLst>
            <pc:docMk/>
            <pc:sldMk cId="2023058423" sldId="272"/>
            <ac:spMk id="6" creationId="{E5553F3E-4F7A-32AB-C59A-CBAD69A2E4BA}"/>
          </ac:spMkLst>
        </pc:spChg>
        <pc:spChg chg="add mod">
          <ac:chgData name="Joseph Sexton" userId="4ae094c745298554" providerId="LiveId" clId="{CE242356-F8A7-45B9-9158-CC31193FB39C}" dt="2022-09-28T23:51:06.076" v="3105" actId="1076"/>
          <ac:spMkLst>
            <pc:docMk/>
            <pc:sldMk cId="2023058423" sldId="272"/>
            <ac:spMk id="7" creationId="{CF7E37BF-9E45-EA95-4497-6BB9F482806F}"/>
          </ac:spMkLst>
        </pc:spChg>
        <pc:spChg chg="add del mod">
          <ac:chgData name="Joseph Sexton" userId="4ae094c745298554" providerId="LiveId" clId="{CE242356-F8A7-45B9-9158-CC31193FB39C}" dt="2022-09-28T23:51:08.842" v="3106" actId="478"/>
          <ac:spMkLst>
            <pc:docMk/>
            <pc:sldMk cId="2023058423" sldId="272"/>
            <ac:spMk id="9" creationId="{97F82B17-1E4C-4ED2-4EE5-951A40F48E77}"/>
          </ac:spMkLst>
        </pc:spChg>
        <pc:picChg chg="add mod">
          <ac:chgData name="Joseph Sexton" userId="4ae094c745298554" providerId="LiveId" clId="{CE242356-F8A7-45B9-9158-CC31193FB39C}" dt="2022-09-28T23:48:52.059" v="3000" actId="1076"/>
          <ac:picMkLst>
            <pc:docMk/>
            <pc:sldMk cId="2023058423" sldId="272"/>
            <ac:picMk id="4" creationId="{5E0B5383-6553-2FC4-BB7D-677522E8C07C}"/>
          </ac:picMkLst>
        </pc:picChg>
        <pc:picChg chg="add mod">
          <ac:chgData name="Joseph Sexton" userId="4ae094c745298554" providerId="LiveId" clId="{CE242356-F8A7-45B9-9158-CC31193FB39C}" dt="2022-09-28T23:48:44.381" v="2997" actId="1076"/>
          <ac:picMkLst>
            <pc:docMk/>
            <pc:sldMk cId="2023058423" sldId="272"/>
            <ac:picMk id="5" creationId="{D1DB9975-7AE7-F2AA-58E0-7CAE6E9C5C23}"/>
          </ac:picMkLst>
        </pc:picChg>
        <pc:picChg chg="add del mod">
          <ac:chgData name="Joseph Sexton" userId="4ae094c745298554" providerId="LiveId" clId="{CE242356-F8A7-45B9-9158-CC31193FB39C}" dt="2022-09-28T23:48:29.858" v="2992" actId="478"/>
          <ac:picMkLst>
            <pc:docMk/>
            <pc:sldMk cId="2023058423" sldId="272"/>
            <ac:picMk id="1026" creationId="{06BDA207-4DC9-F616-A92F-82B120F836CE}"/>
          </ac:picMkLst>
        </pc:picChg>
      </pc:sldChg>
      <pc:sldChg chg="modSp add mod ord">
        <pc:chgData name="Joseph Sexton" userId="4ae094c745298554" providerId="LiveId" clId="{CE242356-F8A7-45B9-9158-CC31193FB39C}" dt="2022-09-29T00:14:46.709" v="4825" actId="20577"/>
        <pc:sldMkLst>
          <pc:docMk/>
          <pc:sldMk cId="3423940382" sldId="273"/>
        </pc:sldMkLst>
        <pc:spChg chg="mod">
          <ac:chgData name="Joseph Sexton" userId="4ae094c745298554" providerId="LiveId" clId="{CE242356-F8A7-45B9-9158-CC31193FB39C}" dt="2022-09-29T00:14:18.898" v="4744" actId="20577"/>
          <ac:spMkLst>
            <pc:docMk/>
            <pc:sldMk cId="3423940382" sldId="273"/>
            <ac:spMk id="2" creationId="{5138EA68-A14C-90BF-9CEA-DAA191008F22}"/>
          </ac:spMkLst>
        </pc:spChg>
        <pc:spChg chg="mod">
          <ac:chgData name="Joseph Sexton" userId="4ae094c745298554" providerId="LiveId" clId="{CE242356-F8A7-45B9-9158-CC31193FB39C}" dt="2022-09-29T00:14:46.709" v="4825" actId="20577"/>
          <ac:spMkLst>
            <pc:docMk/>
            <pc:sldMk cId="3423940382" sldId="273"/>
            <ac:spMk id="3" creationId="{EC1AFDC0-E00B-73B6-8ADE-2179C9241312}"/>
          </ac:spMkLst>
        </pc:spChg>
      </pc:sldChg>
      <pc:sldChg chg="addSp delSp modSp new mod">
        <pc:chgData name="Joseph Sexton" userId="4ae094c745298554" providerId="LiveId" clId="{CE242356-F8A7-45B9-9158-CC31193FB39C}" dt="2022-09-28T23:55:53.418" v="3157" actId="1038"/>
        <pc:sldMkLst>
          <pc:docMk/>
          <pc:sldMk cId="2960007263" sldId="274"/>
        </pc:sldMkLst>
        <pc:spChg chg="del">
          <ac:chgData name="Joseph Sexton" userId="4ae094c745298554" providerId="LiveId" clId="{CE242356-F8A7-45B9-9158-CC31193FB39C}" dt="2022-09-28T23:52:30.189" v="3115" actId="478"/>
          <ac:spMkLst>
            <pc:docMk/>
            <pc:sldMk cId="2960007263" sldId="274"/>
            <ac:spMk id="2" creationId="{5BBAF70D-7A11-3265-9895-54A4EDC2792F}"/>
          </ac:spMkLst>
        </pc:spChg>
        <pc:spChg chg="del">
          <ac:chgData name="Joseph Sexton" userId="4ae094c745298554" providerId="LiveId" clId="{CE242356-F8A7-45B9-9158-CC31193FB39C}" dt="2022-09-28T23:52:30.189" v="3115" actId="478"/>
          <ac:spMkLst>
            <pc:docMk/>
            <pc:sldMk cId="2960007263" sldId="274"/>
            <ac:spMk id="3" creationId="{5BD8AD9A-55EE-C2B2-A314-2BFA03C3D8F9}"/>
          </ac:spMkLst>
        </pc:spChg>
        <pc:picChg chg="add mod">
          <ac:chgData name="Joseph Sexton" userId="4ae094c745298554" providerId="LiveId" clId="{CE242356-F8A7-45B9-9158-CC31193FB39C}" dt="2022-09-28T23:55:49.243" v="3138" actId="1076"/>
          <ac:picMkLst>
            <pc:docMk/>
            <pc:sldMk cId="2960007263" sldId="274"/>
            <ac:picMk id="5" creationId="{3B6D883C-0BD8-6F3C-9AF3-E29B24C49B0C}"/>
          </ac:picMkLst>
        </pc:picChg>
        <pc:picChg chg="add mod modCrop">
          <ac:chgData name="Joseph Sexton" userId="4ae094c745298554" providerId="LiveId" clId="{CE242356-F8A7-45B9-9158-CC31193FB39C}" dt="2022-09-28T23:55:53.418" v="3157" actId="1038"/>
          <ac:picMkLst>
            <pc:docMk/>
            <pc:sldMk cId="2960007263" sldId="274"/>
            <ac:picMk id="7" creationId="{B4276202-0A7D-17D8-2001-D48602295FA2}"/>
          </ac:picMkLst>
        </pc:picChg>
      </pc:sldChg>
      <pc:sldChg chg="modSp new mod">
        <pc:chgData name="Joseph Sexton" userId="4ae094c745298554" providerId="LiveId" clId="{CE242356-F8A7-45B9-9158-CC31193FB39C}" dt="2022-09-29T00:00:42.345" v="4310" actId="27636"/>
        <pc:sldMkLst>
          <pc:docMk/>
          <pc:sldMk cId="198803632" sldId="275"/>
        </pc:sldMkLst>
        <pc:spChg chg="mod">
          <ac:chgData name="Joseph Sexton" userId="4ae094c745298554" providerId="LiveId" clId="{CE242356-F8A7-45B9-9158-CC31193FB39C}" dt="2022-09-28T23:57:50.055" v="3595" actId="20577"/>
          <ac:spMkLst>
            <pc:docMk/>
            <pc:sldMk cId="198803632" sldId="275"/>
            <ac:spMk id="2" creationId="{2DD3F990-092F-5C73-48A9-6242FA28F942}"/>
          </ac:spMkLst>
        </pc:spChg>
        <pc:spChg chg="mod">
          <ac:chgData name="Joseph Sexton" userId="4ae094c745298554" providerId="LiveId" clId="{CE242356-F8A7-45B9-9158-CC31193FB39C}" dt="2022-09-29T00:00:42.345" v="4310" actId="27636"/>
          <ac:spMkLst>
            <pc:docMk/>
            <pc:sldMk cId="198803632" sldId="275"/>
            <ac:spMk id="3" creationId="{735B4748-81C3-90C2-BA40-47756237C949}"/>
          </ac:spMkLst>
        </pc:spChg>
      </pc:sldChg>
      <pc:sldChg chg="addSp delSp modSp new mod">
        <pc:chgData name="Joseph Sexton" userId="4ae094c745298554" providerId="LiveId" clId="{CE242356-F8A7-45B9-9158-CC31193FB39C}" dt="2022-09-29T00:10:43.437" v="4692" actId="20577"/>
        <pc:sldMkLst>
          <pc:docMk/>
          <pc:sldMk cId="2543329463" sldId="276"/>
        </pc:sldMkLst>
        <pc:spChg chg="del">
          <ac:chgData name="Joseph Sexton" userId="4ae094c745298554" providerId="LiveId" clId="{CE242356-F8A7-45B9-9158-CC31193FB39C}" dt="2022-09-29T00:01:02.599" v="4312" actId="478"/>
          <ac:spMkLst>
            <pc:docMk/>
            <pc:sldMk cId="2543329463" sldId="276"/>
            <ac:spMk id="2" creationId="{D18D8D16-307A-FF8E-B439-F2806AFD43A0}"/>
          </ac:spMkLst>
        </pc:spChg>
        <pc:spChg chg="del">
          <ac:chgData name="Joseph Sexton" userId="4ae094c745298554" providerId="LiveId" clId="{CE242356-F8A7-45B9-9158-CC31193FB39C}" dt="2022-09-29T00:01:02.599" v="4312" actId="478"/>
          <ac:spMkLst>
            <pc:docMk/>
            <pc:sldMk cId="2543329463" sldId="276"/>
            <ac:spMk id="3" creationId="{DB172E41-B250-3A66-E938-B6C23AF8B28E}"/>
          </ac:spMkLst>
        </pc:spChg>
        <pc:spChg chg="add mod">
          <ac:chgData name="Joseph Sexton" userId="4ae094c745298554" providerId="LiveId" clId="{CE242356-F8A7-45B9-9158-CC31193FB39C}" dt="2022-09-29T00:10:43.437" v="4692" actId="20577"/>
          <ac:spMkLst>
            <pc:docMk/>
            <pc:sldMk cId="2543329463" sldId="276"/>
            <ac:spMk id="7" creationId="{5AAC9132-546D-155D-738C-F3333D330394}"/>
          </ac:spMkLst>
        </pc:spChg>
        <pc:picChg chg="add mod">
          <ac:chgData name="Joseph Sexton" userId="4ae094c745298554" providerId="LiveId" clId="{CE242356-F8A7-45B9-9158-CC31193FB39C}" dt="2022-09-29T00:01:49.087" v="4326" actId="1076"/>
          <ac:picMkLst>
            <pc:docMk/>
            <pc:sldMk cId="2543329463" sldId="276"/>
            <ac:picMk id="5" creationId="{DDAE5436-FE76-1F67-2FD0-139421F0E674}"/>
          </ac:picMkLst>
        </pc:picChg>
      </pc:sldChg>
      <pc:sldChg chg="addSp delSp modSp new mod">
        <pc:chgData name="Joseph Sexton" userId="4ae094c745298554" providerId="LiveId" clId="{CE242356-F8A7-45B9-9158-CC31193FB39C}" dt="2022-09-29T00:04:54.422" v="4657" actId="1038"/>
        <pc:sldMkLst>
          <pc:docMk/>
          <pc:sldMk cId="842890952" sldId="277"/>
        </pc:sldMkLst>
        <pc:spChg chg="add mod">
          <ac:chgData name="Joseph Sexton" userId="4ae094c745298554" providerId="LiveId" clId="{CE242356-F8A7-45B9-9158-CC31193FB39C}" dt="2022-09-29T00:04:54.422" v="4657" actId="1038"/>
          <ac:spMkLst>
            <pc:docMk/>
            <pc:sldMk cId="842890952" sldId="277"/>
            <ac:spMk id="4" creationId="{54157B71-5A30-D487-632D-BAA98BAC318A}"/>
          </ac:spMkLst>
        </pc:spChg>
        <pc:spChg chg="add del mod">
          <ac:chgData name="Joseph Sexton" userId="4ae094c745298554" providerId="LiveId" clId="{CE242356-F8A7-45B9-9158-CC31193FB39C}" dt="2022-09-29T00:04:46.147" v="4650" actId="478"/>
          <ac:spMkLst>
            <pc:docMk/>
            <pc:sldMk cId="842890952" sldId="277"/>
            <ac:spMk id="5" creationId="{D1BDA086-E86E-2706-484F-35D2D6A1BBEA}"/>
          </ac:spMkLst>
        </pc:spChg>
        <pc:picChg chg="add mod">
          <ac:chgData name="Joseph Sexton" userId="4ae094c745298554" providerId="LiveId" clId="{CE242356-F8A7-45B9-9158-CC31193FB39C}" dt="2022-09-29T00:03:41.131" v="4481" actId="14100"/>
          <ac:picMkLst>
            <pc:docMk/>
            <pc:sldMk cId="842890952" sldId="277"/>
            <ac:picMk id="3" creationId="{06F5AB11-3093-E076-BFED-C00FDD23BD54}"/>
          </ac:picMkLst>
        </pc:picChg>
      </pc:sldChg>
      <pc:sldChg chg="addSp modSp new mod ord">
        <pc:chgData name="Joseph Sexton" userId="4ae094c745298554" providerId="LiveId" clId="{CE242356-F8A7-45B9-9158-CC31193FB39C}" dt="2022-09-29T00:21:47.001" v="4931"/>
        <pc:sldMkLst>
          <pc:docMk/>
          <pc:sldMk cId="1758174187" sldId="278"/>
        </pc:sldMkLst>
        <pc:picChg chg="add mod">
          <ac:chgData name="Joseph Sexton" userId="4ae094c745298554" providerId="LiveId" clId="{CE242356-F8A7-45B9-9158-CC31193FB39C}" dt="2022-09-29T00:06:38.321" v="4662" actId="1076"/>
          <ac:picMkLst>
            <pc:docMk/>
            <pc:sldMk cId="1758174187" sldId="278"/>
            <ac:picMk id="3" creationId="{2319255B-E266-7416-BF2A-009B4CE6FE8C}"/>
          </ac:picMkLst>
        </pc:picChg>
      </pc:sldChg>
      <pc:sldChg chg="addSp modSp new del mod">
        <pc:chgData name="Joseph Sexton" userId="4ae094c745298554" providerId="LiveId" clId="{CE242356-F8A7-45B9-9158-CC31193FB39C}" dt="2022-09-29T00:19:20.339" v="4868" actId="47"/>
        <pc:sldMkLst>
          <pc:docMk/>
          <pc:sldMk cId="4111440090" sldId="279"/>
        </pc:sldMkLst>
        <pc:picChg chg="add mod">
          <ac:chgData name="Joseph Sexton" userId="4ae094c745298554" providerId="LiveId" clId="{CE242356-F8A7-45B9-9158-CC31193FB39C}" dt="2022-09-29T00:08:56.902" v="4667" actId="1076"/>
          <ac:picMkLst>
            <pc:docMk/>
            <pc:sldMk cId="4111440090" sldId="279"/>
            <ac:picMk id="3" creationId="{93E42AB6-E5FE-FBDC-BA24-ABF796283C51}"/>
          </ac:picMkLst>
        </pc:picChg>
        <pc:picChg chg="add mod">
          <ac:chgData name="Joseph Sexton" userId="4ae094c745298554" providerId="LiveId" clId="{CE242356-F8A7-45B9-9158-CC31193FB39C}" dt="2022-09-29T00:09:57.556" v="4672" actId="1076"/>
          <ac:picMkLst>
            <pc:docMk/>
            <pc:sldMk cId="4111440090" sldId="279"/>
            <ac:picMk id="5" creationId="{DB2716CA-97AF-5A89-DF3A-22B068EF7FF3}"/>
          </ac:picMkLst>
        </pc:picChg>
      </pc:sldChg>
      <pc:sldChg chg="addSp delSp modSp new mod modAnim">
        <pc:chgData name="Joseph Sexton" userId="4ae094c745298554" providerId="LiveId" clId="{CE242356-F8A7-45B9-9158-CC31193FB39C}" dt="2022-09-29T00:13:36.492" v="4712"/>
        <pc:sldMkLst>
          <pc:docMk/>
          <pc:sldMk cId="2498822887" sldId="280"/>
        </pc:sldMkLst>
        <pc:picChg chg="add del mod">
          <ac:chgData name="Joseph Sexton" userId="4ae094c745298554" providerId="LiveId" clId="{CE242356-F8A7-45B9-9158-CC31193FB39C}" dt="2022-09-29T00:12:20.190" v="4699" actId="478"/>
          <ac:picMkLst>
            <pc:docMk/>
            <pc:sldMk cId="2498822887" sldId="280"/>
            <ac:picMk id="3" creationId="{9CCA7042-3431-CDE6-BB9F-60F55BC843C8}"/>
          </ac:picMkLst>
        </pc:picChg>
        <pc:picChg chg="add mod">
          <ac:chgData name="Joseph Sexton" userId="4ae094c745298554" providerId="LiveId" clId="{CE242356-F8A7-45B9-9158-CC31193FB39C}" dt="2022-09-29T00:12:52.536" v="4705" actId="1076"/>
          <ac:picMkLst>
            <pc:docMk/>
            <pc:sldMk cId="2498822887" sldId="280"/>
            <ac:picMk id="5" creationId="{7470D818-1321-72BB-5E42-C1E81041732E}"/>
          </ac:picMkLst>
        </pc:picChg>
        <pc:picChg chg="add mod">
          <ac:chgData name="Joseph Sexton" userId="4ae094c745298554" providerId="LiveId" clId="{CE242356-F8A7-45B9-9158-CC31193FB39C}" dt="2022-09-29T00:13:07.427" v="4711" actId="1582"/>
          <ac:picMkLst>
            <pc:docMk/>
            <pc:sldMk cId="2498822887" sldId="280"/>
            <ac:picMk id="7" creationId="{30AC0425-DC86-9814-CBD7-AB51DF096406}"/>
          </ac:picMkLst>
        </pc:picChg>
      </pc:sldChg>
      <pc:sldChg chg="addSp modSp new mod modAnim">
        <pc:chgData name="Joseph Sexton" userId="4ae094c745298554" providerId="LiveId" clId="{CE242356-F8A7-45B9-9158-CC31193FB39C}" dt="2022-09-29T00:19:02.929" v="4867"/>
        <pc:sldMkLst>
          <pc:docMk/>
          <pc:sldMk cId="64549566" sldId="281"/>
        </pc:sldMkLst>
        <pc:picChg chg="add mod ord">
          <ac:chgData name="Joseph Sexton" userId="4ae094c745298554" providerId="LiveId" clId="{CE242356-F8A7-45B9-9158-CC31193FB39C}" dt="2022-09-29T00:18:58.333" v="4866" actId="1035"/>
          <ac:picMkLst>
            <pc:docMk/>
            <pc:sldMk cId="64549566" sldId="281"/>
            <ac:picMk id="3" creationId="{9CADA6A2-A0CE-2BB8-EF24-7F6A1E5E37C2}"/>
          </ac:picMkLst>
        </pc:picChg>
        <pc:picChg chg="add mod">
          <ac:chgData name="Joseph Sexton" userId="4ae094c745298554" providerId="LiveId" clId="{CE242356-F8A7-45B9-9158-CC31193FB39C}" dt="2022-09-29T00:18:46.232" v="4855" actId="1035"/>
          <ac:picMkLst>
            <pc:docMk/>
            <pc:sldMk cId="64549566" sldId="281"/>
            <ac:picMk id="5" creationId="{54BBAF18-1BED-1D64-E965-6CF1F9DE8B82}"/>
          </ac:picMkLst>
        </pc:picChg>
      </pc:sldChg>
      <pc:sldChg chg="delSp modSp new mod">
        <pc:chgData name="Joseph Sexton" userId="4ae094c745298554" providerId="LiveId" clId="{CE242356-F8A7-45B9-9158-CC31193FB39C}" dt="2022-09-29T00:21:42.703" v="4929" actId="1076"/>
        <pc:sldMkLst>
          <pc:docMk/>
          <pc:sldMk cId="1947720734" sldId="282"/>
        </pc:sldMkLst>
        <pc:spChg chg="mod">
          <ac:chgData name="Joseph Sexton" userId="4ae094c745298554" providerId="LiveId" clId="{CE242356-F8A7-45B9-9158-CC31193FB39C}" dt="2022-09-29T00:21:42.703" v="4929" actId="1076"/>
          <ac:spMkLst>
            <pc:docMk/>
            <pc:sldMk cId="1947720734" sldId="282"/>
            <ac:spMk id="2" creationId="{95B81DA9-E320-3212-9F2B-42953E7FD442}"/>
          </ac:spMkLst>
        </pc:spChg>
        <pc:spChg chg="del">
          <ac:chgData name="Joseph Sexton" userId="4ae094c745298554" providerId="LiveId" clId="{CE242356-F8A7-45B9-9158-CC31193FB39C}" dt="2022-09-29T00:21:14.098" v="4905" actId="478"/>
          <ac:spMkLst>
            <pc:docMk/>
            <pc:sldMk cId="1947720734" sldId="282"/>
            <ac:spMk id="3" creationId="{28BBCF1A-6F3D-F439-9B82-07FD88AF7F22}"/>
          </ac:spMkLst>
        </pc:spChg>
      </pc:sldChg>
      <pc:sldChg chg="addSp delSp new del mod">
        <pc:chgData name="Joseph Sexton" userId="4ae094c745298554" providerId="LiveId" clId="{CE242356-F8A7-45B9-9158-CC31193FB39C}" dt="2022-09-29T00:20:08.038" v="4878" actId="47"/>
        <pc:sldMkLst>
          <pc:docMk/>
          <pc:sldMk cId="3482428726" sldId="282"/>
        </pc:sldMkLst>
        <pc:picChg chg="add">
          <ac:chgData name="Joseph Sexton" userId="4ae094c745298554" providerId="LiveId" clId="{CE242356-F8A7-45B9-9158-CC31193FB39C}" dt="2022-09-29T00:19:59.357" v="4875" actId="22"/>
          <ac:picMkLst>
            <pc:docMk/>
            <pc:sldMk cId="3482428726" sldId="282"/>
            <ac:picMk id="3" creationId="{0ACAE1E9-47C9-BA60-018B-DA5760B325CA}"/>
          </ac:picMkLst>
        </pc:picChg>
        <pc:picChg chg="add del">
          <ac:chgData name="Joseph Sexton" userId="4ae094c745298554" providerId="LiveId" clId="{CE242356-F8A7-45B9-9158-CC31193FB39C}" dt="2022-09-29T00:20:02.760" v="4877" actId="478"/>
          <ac:picMkLst>
            <pc:docMk/>
            <pc:sldMk cId="3482428726" sldId="282"/>
            <ac:picMk id="5" creationId="{D5D95699-72A3-9766-DFB4-DD5969A5FC2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F3C74F-D9D4-4150-AB6B-8C094085D78D}" type="datetimeFigureOut">
              <a:rPr lang="en-US" smtClean="0"/>
              <a:t>4/27/23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CDDE3-2671-4D11-97D9-CE62412E67B5}" type="slidenum">
              <a:rPr lang="en-US" smtClean="0"/>
              <a:t>‹#›</a:t>
            </a:fld>
            <a:endParaRPr lang="en-US"/>
          </a:p>
        </p:txBody>
      </p:sp>
    </p:spTree>
    <p:extLst>
      <p:ext uri="{BB962C8B-B14F-4D97-AF65-F5344CB8AC3E}">
        <p14:creationId xmlns:p14="http://schemas.microsoft.com/office/powerpoint/2010/main" val="3788928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CDDE3-2671-4D11-97D9-CE62412E67B5}" type="slidenum">
              <a:rPr lang="en-US" smtClean="0"/>
              <a:t>2</a:t>
            </a:fld>
            <a:endParaRPr lang="en-US"/>
          </a:p>
        </p:txBody>
      </p:sp>
    </p:spTree>
    <p:extLst>
      <p:ext uri="{BB962C8B-B14F-4D97-AF65-F5344CB8AC3E}">
        <p14:creationId xmlns:p14="http://schemas.microsoft.com/office/powerpoint/2010/main" val="2712019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4/27/23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991923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4/27/23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396472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DD2938-2351-4DBD-B1B4-6B94CD10E5DC}" type="datetimeFigureOut">
              <a:rPr lang="en-US" smtClean="0"/>
              <a:t>4/27/23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134148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DD2938-2351-4DBD-B1B4-6B94CD10E5DC}" type="datetimeFigureOut">
              <a:rPr lang="en-US" smtClean="0"/>
              <a:t>4/27/23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40358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DD2938-2351-4DBD-B1B4-6B94CD10E5DC}" type="datetimeFigureOut">
              <a:rPr lang="en-US" smtClean="0"/>
              <a:t>4/27/23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1262395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DD2938-2351-4DBD-B1B4-6B94CD10E5DC}" type="datetimeFigureOut">
              <a:rPr lang="en-US" smtClean="0"/>
              <a:t>4/27/23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637448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D2938-2351-4DBD-B1B4-6B94CD10E5DC}" type="datetimeFigureOut">
              <a:rPr lang="en-US" smtClean="0"/>
              <a:t>4/27/23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199955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DD2938-2351-4DBD-B1B4-6B94CD10E5DC}" type="datetimeFigureOut">
              <a:rPr lang="en-US" smtClean="0"/>
              <a:t>4/27/23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69243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DD2938-2351-4DBD-B1B4-6B94CD10E5DC}" type="datetimeFigureOut">
              <a:rPr lang="en-US" smtClean="0"/>
              <a:t>4/27/23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356342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4/27/23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2280568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DD2938-2351-4DBD-B1B4-6B94CD10E5DC}" type="datetimeFigureOut">
              <a:rPr lang="en-US" smtClean="0"/>
              <a:t>4/27/23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749419-E3D4-4069-AF9E-7897F0C3A452}" type="slidenum">
              <a:rPr lang="en-US" smtClean="0"/>
              <a:t>‹#›</a:t>
            </a:fld>
            <a:endParaRPr lang="en-US"/>
          </a:p>
        </p:txBody>
      </p:sp>
    </p:spTree>
    <p:extLst>
      <p:ext uri="{BB962C8B-B14F-4D97-AF65-F5344CB8AC3E}">
        <p14:creationId xmlns:p14="http://schemas.microsoft.com/office/powerpoint/2010/main" val="2964179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D2938-2351-4DBD-B1B4-6B94CD10E5DC}" type="datetimeFigureOut">
              <a:rPr lang="en-US" smtClean="0"/>
              <a:t>4/27/23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49419-E3D4-4069-AF9E-7897F0C3A452}" type="slidenum">
              <a:rPr lang="en-US" smtClean="0"/>
              <a:t>‹#›</a:t>
            </a:fld>
            <a:endParaRPr lang="en-US"/>
          </a:p>
        </p:txBody>
      </p:sp>
    </p:spTree>
    <p:extLst>
      <p:ext uri="{BB962C8B-B14F-4D97-AF65-F5344CB8AC3E}">
        <p14:creationId xmlns:p14="http://schemas.microsoft.com/office/powerpoint/2010/main" val="363654051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jpeg"/><Relationship Id="rId2" Type="http://schemas.openxmlformats.org/officeDocument/2006/relationships/video" Target="https://www.youtube.com/embed/4OG58_nGU88?feature=oembed" TargetMode="External"/><Relationship Id="rId1" Type="http://schemas.openxmlformats.org/officeDocument/2006/relationships/video" Target="https://www.youtube.com/embed/SIHS1lLzqOo?feature=oembed" TargetMode="Externa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Uq2LOhaf97o?feature=oembed" TargetMode="Externa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803EA-5FAB-A9BC-36CC-FD1104D9A1BA}"/>
              </a:ext>
            </a:extLst>
          </p:cNvPr>
          <p:cNvSpPr>
            <a:spLocks noGrp="1"/>
          </p:cNvSpPr>
          <p:nvPr>
            <p:ph type="ctrTitle"/>
          </p:nvPr>
        </p:nvSpPr>
        <p:spPr>
          <a:xfrm>
            <a:off x="801308" y="785912"/>
            <a:ext cx="6155161" cy="2387600"/>
          </a:xfrm>
        </p:spPr>
        <p:txBody>
          <a:bodyPr anchor="ctr">
            <a:normAutofit fontScale="90000"/>
          </a:bodyPr>
          <a:lstStyle/>
          <a:p>
            <a:pPr algn="l">
              <a:lnSpc>
                <a:spcPct val="70000"/>
              </a:lnSpc>
            </a:pPr>
            <a:r>
              <a:rPr lang="en-US" sz="7200" b="1" dirty="0">
                <a:solidFill>
                  <a:schemeClr val="accent6">
                    <a:lumMod val="40000"/>
                    <a:lumOff val="60000"/>
                  </a:schemeClr>
                </a:solidFill>
              </a:rPr>
              <a:t>VANDERBILT</a:t>
            </a:r>
            <a:br>
              <a:rPr lang="en-US" sz="7200" b="1" dirty="0">
                <a:solidFill>
                  <a:schemeClr val="accent6">
                    <a:lumMod val="40000"/>
                    <a:lumOff val="60000"/>
                  </a:schemeClr>
                </a:solidFill>
              </a:rPr>
            </a:br>
            <a:r>
              <a:rPr lang="en-US" sz="7200" b="1" dirty="0">
                <a:solidFill>
                  <a:schemeClr val="accent6">
                    <a:lumMod val="40000"/>
                    <a:lumOff val="60000"/>
                  </a:schemeClr>
                </a:solidFill>
              </a:rPr>
              <a:t>Mental Health Reform</a:t>
            </a:r>
            <a:br>
              <a:rPr lang="en-US" sz="7200" b="1" dirty="0">
                <a:solidFill>
                  <a:schemeClr val="accent6">
                    <a:lumMod val="40000"/>
                    <a:lumOff val="60000"/>
                  </a:schemeClr>
                </a:solidFill>
              </a:rPr>
            </a:br>
            <a:r>
              <a:rPr lang="en-US" sz="3200" b="1" dirty="0"/>
              <a:t>2022-2023 MEETING #2</a:t>
            </a:r>
            <a:br>
              <a:rPr lang="en-US" sz="3200" b="1" dirty="0"/>
            </a:br>
            <a:r>
              <a:rPr lang="en-US" sz="3200" b="1" dirty="0"/>
              <a:t>SEPTEMBER 28, 2022</a:t>
            </a:r>
            <a:endParaRPr lang="en-US" sz="7200" b="1" dirty="0">
              <a:solidFill>
                <a:schemeClr val="accent6">
                  <a:lumMod val="40000"/>
                  <a:lumOff val="60000"/>
                </a:schemeClr>
              </a:solidFill>
            </a:endParaRPr>
          </a:p>
        </p:txBody>
      </p:sp>
      <p:sp>
        <p:nvSpPr>
          <p:cNvPr id="14" name="TextBox 13">
            <a:extLst>
              <a:ext uri="{FF2B5EF4-FFF2-40B4-BE49-F238E27FC236}">
                <a16:creationId xmlns:a16="http://schemas.microsoft.com/office/drawing/2014/main" id="{72F22249-5693-0CC7-FF12-8570587E5DDD}"/>
              </a:ext>
            </a:extLst>
          </p:cNvPr>
          <p:cNvSpPr txBox="1"/>
          <p:nvPr/>
        </p:nvSpPr>
        <p:spPr>
          <a:xfrm>
            <a:off x="926504" y="5682554"/>
            <a:ext cx="2616961" cy="646331"/>
          </a:xfrm>
          <a:prstGeom prst="rect">
            <a:avLst/>
          </a:prstGeom>
          <a:noFill/>
        </p:spPr>
        <p:txBody>
          <a:bodyPr wrap="square" rtlCol="0">
            <a:spAutoFit/>
          </a:bodyPr>
          <a:lstStyle/>
          <a:p>
            <a:r>
              <a:rPr lang="en-US" dirty="0">
                <a:solidFill>
                  <a:schemeClr val="accent6">
                    <a:lumMod val="40000"/>
                    <a:lumOff val="60000"/>
                  </a:schemeClr>
                </a:solidFill>
              </a:rPr>
              <a:t>Today’s Wikipedia page:</a:t>
            </a:r>
            <a:r>
              <a:rPr lang="en-US" b="1" dirty="0">
                <a:solidFill>
                  <a:schemeClr val="accent6">
                    <a:lumMod val="40000"/>
                    <a:lumOff val="60000"/>
                  </a:schemeClr>
                </a:solidFill>
              </a:rPr>
              <a:t> ontological security</a:t>
            </a:r>
            <a:endParaRPr lang="en-US" dirty="0">
              <a:solidFill>
                <a:schemeClr val="accent6">
                  <a:lumMod val="40000"/>
                  <a:lumOff val="60000"/>
                </a:schemeClr>
              </a:solidFill>
            </a:endParaRPr>
          </a:p>
        </p:txBody>
      </p:sp>
      <p:pic>
        <p:nvPicPr>
          <p:cNvPr id="5" name="Picture 4">
            <a:extLst>
              <a:ext uri="{FF2B5EF4-FFF2-40B4-BE49-F238E27FC236}">
                <a16:creationId xmlns:a16="http://schemas.microsoft.com/office/drawing/2014/main" id="{CCD3693C-97A2-6D37-D78D-5D9454047E7E}"/>
              </a:ext>
            </a:extLst>
          </p:cNvPr>
          <p:cNvPicPr>
            <a:picLocks noChangeAspect="1"/>
          </p:cNvPicPr>
          <p:nvPr/>
        </p:nvPicPr>
        <p:blipFill>
          <a:blip r:embed="rId4"/>
          <a:stretch>
            <a:fillRect/>
          </a:stretch>
        </p:blipFill>
        <p:spPr>
          <a:xfrm>
            <a:off x="7594427" y="619489"/>
            <a:ext cx="4369871" cy="5456167"/>
          </a:xfrm>
          <a:prstGeom prst="rect">
            <a:avLst/>
          </a:prstGeom>
        </p:spPr>
      </p:pic>
      <p:pic>
        <p:nvPicPr>
          <p:cNvPr id="3" name="Online Media 2" title="PinkPantheress, Sam Gellaitry - Picture in my mind (Official Video)">
            <a:hlinkClick r:id="" action="ppaction://media"/>
            <a:extLst>
              <a:ext uri="{FF2B5EF4-FFF2-40B4-BE49-F238E27FC236}">
                <a16:creationId xmlns:a16="http://schemas.microsoft.com/office/drawing/2014/main" id="{B7A06671-895F-40D8-501C-F440027522C4}"/>
              </a:ext>
            </a:extLst>
          </p:cNvPr>
          <p:cNvPicPr>
            <a:picLocks noRot="1" noChangeAspect="1"/>
          </p:cNvPicPr>
          <p:nvPr>
            <a:videoFile r:link="rId1"/>
          </p:nvPr>
        </p:nvPicPr>
        <p:blipFill>
          <a:blip r:embed="rId5"/>
          <a:stretch>
            <a:fillRect/>
          </a:stretch>
        </p:blipFill>
        <p:spPr>
          <a:xfrm>
            <a:off x="5608384" y="2461753"/>
            <a:ext cx="3346450" cy="2509838"/>
          </a:xfrm>
          <a:prstGeom prst="rect">
            <a:avLst/>
          </a:prstGeom>
        </p:spPr>
      </p:pic>
      <p:pic>
        <p:nvPicPr>
          <p:cNvPr id="9" name="Picture 8">
            <a:extLst>
              <a:ext uri="{FF2B5EF4-FFF2-40B4-BE49-F238E27FC236}">
                <a16:creationId xmlns:a16="http://schemas.microsoft.com/office/drawing/2014/main" id="{F080B151-97B3-0DE3-72F0-5D670DD72614}"/>
              </a:ext>
            </a:extLst>
          </p:cNvPr>
          <p:cNvPicPr>
            <a:picLocks noChangeAspect="1"/>
          </p:cNvPicPr>
          <p:nvPr/>
        </p:nvPicPr>
        <p:blipFill>
          <a:blip r:embed="rId6"/>
          <a:stretch>
            <a:fillRect/>
          </a:stretch>
        </p:blipFill>
        <p:spPr>
          <a:xfrm>
            <a:off x="937934" y="3541481"/>
            <a:ext cx="2021411" cy="2017478"/>
          </a:xfrm>
          <a:prstGeom prst="rect">
            <a:avLst/>
          </a:prstGeom>
        </p:spPr>
      </p:pic>
      <p:pic>
        <p:nvPicPr>
          <p:cNvPr id="4" name="Online Media 3" title="PinkPantheress ft. WILLOW - Where you are (Official Video)">
            <a:hlinkClick r:id="" action="ppaction://media"/>
            <a:extLst>
              <a:ext uri="{FF2B5EF4-FFF2-40B4-BE49-F238E27FC236}">
                <a16:creationId xmlns:a16="http://schemas.microsoft.com/office/drawing/2014/main" id="{6FFDCC3D-A843-AC6F-DFCD-EE67AD43B80F}"/>
              </a:ext>
            </a:extLst>
          </p:cNvPr>
          <p:cNvPicPr>
            <a:picLocks noRot="1" noChangeAspect="1"/>
          </p:cNvPicPr>
          <p:nvPr>
            <a:videoFile r:link="rId2"/>
          </p:nvPr>
        </p:nvPicPr>
        <p:blipFill>
          <a:blip r:embed="rId7"/>
          <a:stretch>
            <a:fillRect/>
          </a:stretch>
        </p:blipFill>
        <p:spPr>
          <a:xfrm>
            <a:off x="3878888" y="4024053"/>
            <a:ext cx="4225841" cy="2387600"/>
          </a:xfrm>
          <a:prstGeom prst="rect">
            <a:avLst/>
          </a:prstGeom>
        </p:spPr>
      </p:pic>
    </p:spTree>
    <p:extLst>
      <p:ext uri="{BB962C8B-B14F-4D97-AF65-F5344CB8AC3E}">
        <p14:creationId xmlns:p14="http://schemas.microsoft.com/office/powerpoint/2010/main" val="390714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F07D-DB41-7B71-C1AA-FF91271416B0}"/>
              </a:ext>
            </a:extLst>
          </p:cNvPr>
          <p:cNvSpPr>
            <a:spLocks noGrp="1"/>
          </p:cNvSpPr>
          <p:nvPr>
            <p:ph type="title"/>
          </p:nvPr>
        </p:nvSpPr>
        <p:spPr>
          <a:xfrm>
            <a:off x="838200" y="1233805"/>
            <a:ext cx="10515600" cy="1325563"/>
          </a:xfrm>
        </p:spPr>
        <p:txBody>
          <a:bodyPr/>
          <a:lstStyle/>
          <a:p>
            <a:pPr algn="ctr"/>
            <a:r>
              <a:rPr lang="en-US" b="1" dirty="0">
                <a:solidFill>
                  <a:schemeClr val="accent1">
                    <a:lumMod val="60000"/>
                    <a:lumOff val="40000"/>
                  </a:schemeClr>
                </a:solidFill>
              </a:rPr>
              <a:t>Welcome to Vanderbilt Mental Health Reform (MHR)!</a:t>
            </a:r>
          </a:p>
        </p:txBody>
      </p:sp>
      <p:sp>
        <p:nvSpPr>
          <p:cNvPr id="3" name="Content Placeholder 2">
            <a:extLst>
              <a:ext uri="{FF2B5EF4-FFF2-40B4-BE49-F238E27FC236}">
                <a16:creationId xmlns:a16="http://schemas.microsoft.com/office/drawing/2014/main" id="{0BE33064-2FA1-8589-3FBC-ECB9A27288B1}"/>
              </a:ext>
            </a:extLst>
          </p:cNvPr>
          <p:cNvSpPr>
            <a:spLocks noGrp="1"/>
          </p:cNvSpPr>
          <p:nvPr>
            <p:ph idx="1"/>
          </p:nvPr>
        </p:nvSpPr>
        <p:spPr>
          <a:xfrm>
            <a:off x="838200" y="2694305"/>
            <a:ext cx="10515600" cy="3740785"/>
          </a:xfrm>
        </p:spPr>
        <p:txBody>
          <a:bodyPr>
            <a:normAutofit fontScale="92500" lnSpcReduction="10000"/>
          </a:bodyPr>
          <a:lstStyle/>
          <a:p>
            <a:pPr marL="0" indent="0" algn="ctr">
              <a:buNone/>
            </a:pPr>
            <a:r>
              <a:rPr lang="en-US" u="sng" dirty="0">
                <a:solidFill>
                  <a:schemeClr val="accent1">
                    <a:lumMod val="60000"/>
                    <a:lumOff val="40000"/>
                  </a:schemeClr>
                </a:solidFill>
              </a:rPr>
              <a:t>Mission statement</a:t>
            </a:r>
          </a:p>
          <a:p>
            <a:pPr marL="0" indent="0" algn="ctr">
              <a:buNone/>
            </a:pPr>
            <a:r>
              <a:rPr lang="en-US" dirty="0"/>
              <a:t>Vanderbilt Mental Health Reform aims to supplement the (generally) one-dimensional (oftentimes) medicalized educations we usually get around mental health. We do this by introducing varied and critical perspectives of mental health care, drawing from philosophy, public policy, anthropology, history, neuroscience, statistics, history, psychology, and cultural studies, among others. We do this mainly through </a:t>
            </a:r>
            <a:r>
              <a:rPr lang="en-US" b="1" u="sng" dirty="0"/>
              <a:t>student- and guest-led talks</a:t>
            </a:r>
            <a:r>
              <a:rPr lang="en-US" b="1" dirty="0"/>
              <a:t>, </a:t>
            </a:r>
            <a:r>
              <a:rPr lang="en-US" b="1" u="sng" dirty="0"/>
              <a:t>discussion</a:t>
            </a:r>
            <a:r>
              <a:rPr lang="en-US" b="1" dirty="0"/>
              <a:t>, and </a:t>
            </a:r>
            <a:r>
              <a:rPr lang="en-US" b="1" u="sng" dirty="0"/>
              <a:t>volunteering</a:t>
            </a:r>
            <a:r>
              <a:rPr lang="en-US" b="1" dirty="0"/>
              <a:t>.</a:t>
            </a:r>
            <a:r>
              <a:rPr lang="en-US" dirty="0"/>
              <a:t>”</a:t>
            </a:r>
          </a:p>
          <a:p>
            <a:pPr marL="457200" lvl="1" indent="0" algn="ctr">
              <a:buNone/>
            </a:pPr>
            <a:endParaRPr lang="en-US" dirty="0"/>
          </a:p>
          <a:p>
            <a:pPr marL="457200" lvl="1" indent="0" algn="ctr">
              <a:buNone/>
            </a:pPr>
            <a:r>
              <a:rPr lang="en-US" b="1" i="1" u="sng" dirty="0">
                <a:solidFill>
                  <a:schemeClr val="accent1">
                    <a:lumMod val="60000"/>
                    <a:lumOff val="40000"/>
                  </a:schemeClr>
                </a:solidFill>
              </a:rPr>
              <a:t>Join our </a:t>
            </a:r>
            <a:r>
              <a:rPr lang="en-US" b="1" i="1" u="sng" dirty="0" err="1">
                <a:solidFill>
                  <a:schemeClr val="accent1">
                    <a:lumMod val="60000"/>
                    <a:lumOff val="40000"/>
                  </a:schemeClr>
                </a:solidFill>
              </a:rPr>
              <a:t>groupme</a:t>
            </a:r>
            <a:r>
              <a:rPr lang="en-US" b="1" i="1" u="sng" dirty="0">
                <a:solidFill>
                  <a:schemeClr val="accent1">
                    <a:lumMod val="60000"/>
                    <a:lumOff val="40000"/>
                  </a:schemeClr>
                </a:solidFill>
              </a:rPr>
              <a:t> &lt;3</a:t>
            </a:r>
          </a:p>
        </p:txBody>
      </p:sp>
    </p:spTree>
    <p:extLst>
      <p:ext uri="{BB962C8B-B14F-4D97-AF65-F5344CB8AC3E}">
        <p14:creationId xmlns:p14="http://schemas.microsoft.com/office/powerpoint/2010/main" val="17158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able&#10;&#10;Description automatically generated">
            <a:extLst>
              <a:ext uri="{FF2B5EF4-FFF2-40B4-BE49-F238E27FC236}">
                <a16:creationId xmlns:a16="http://schemas.microsoft.com/office/drawing/2014/main" id="{40801A8E-0DB7-22F1-2FA3-7EA2C76664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371446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s face on a poster&#10;&#10;Description automatically generated with low confidence">
            <a:extLst>
              <a:ext uri="{FF2B5EF4-FFF2-40B4-BE49-F238E27FC236}">
                <a16:creationId xmlns:a16="http://schemas.microsoft.com/office/drawing/2014/main" id="{936BC615-5C73-10E2-B829-941EEE274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 y="868680"/>
            <a:ext cx="5440680" cy="5440680"/>
          </a:xfrm>
          <a:prstGeom prst="rect">
            <a:avLst/>
          </a:prstGeom>
        </p:spPr>
      </p:pic>
      <p:pic>
        <p:nvPicPr>
          <p:cNvPr id="14" name="Picture 13">
            <a:extLst>
              <a:ext uri="{FF2B5EF4-FFF2-40B4-BE49-F238E27FC236}">
                <a16:creationId xmlns:a16="http://schemas.microsoft.com/office/drawing/2014/main" id="{92D621E8-A2E3-C85E-F08B-BAD75919405F}"/>
              </a:ext>
            </a:extLst>
          </p:cNvPr>
          <p:cNvPicPr>
            <a:picLocks noChangeAspect="1"/>
          </p:cNvPicPr>
          <p:nvPr/>
        </p:nvPicPr>
        <p:blipFill rotWithShape="1">
          <a:blip r:embed="rId4"/>
          <a:srcRect b="75124"/>
          <a:stretch/>
        </p:blipFill>
        <p:spPr>
          <a:xfrm>
            <a:off x="6961607" y="609865"/>
            <a:ext cx="4485326" cy="812536"/>
          </a:xfrm>
          <a:prstGeom prst="rect">
            <a:avLst/>
          </a:prstGeom>
        </p:spPr>
      </p:pic>
      <p:pic>
        <p:nvPicPr>
          <p:cNvPr id="15" name="Picture 14">
            <a:extLst>
              <a:ext uri="{FF2B5EF4-FFF2-40B4-BE49-F238E27FC236}">
                <a16:creationId xmlns:a16="http://schemas.microsoft.com/office/drawing/2014/main" id="{5113CFC6-C271-1920-329C-AA6A515A1272}"/>
              </a:ext>
            </a:extLst>
          </p:cNvPr>
          <p:cNvPicPr>
            <a:picLocks noChangeAspect="1"/>
          </p:cNvPicPr>
          <p:nvPr/>
        </p:nvPicPr>
        <p:blipFill rotWithShape="1">
          <a:blip r:embed="rId4"/>
          <a:srcRect t="50000"/>
          <a:stretch/>
        </p:blipFill>
        <p:spPr>
          <a:xfrm>
            <a:off x="6961607" y="1371602"/>
            <a:ext cx="4485326" cy="1633170"/>
          </a:xfrm>
          <a:prstGeom prst="rect">
            <a:avLst/>
          </a:prstGeom>
        </p:spPr>
      </p:pic>
      <p:pic>
        <p:nvPicPr>
          <p:cNvPr id="16" name="Online Media 15" title="Sylvia Plath reading 'Lady Lazarus'">
            <a:hlinkClick r:id="" action="ppaction://media"/>
            <a:extLst>
              <a:ext uri="{FF2B5EF4-FFF2-40B4-BE49-F238E27FC236}">
                <a16:creationId xmlns:a16="http://schemas.microsoft.com/office/drawing/2014/main" id="{522B3400-3AB2-78F7-C2D4-CD4F25FA7A4C}"/>
              </a:ext>
            </a:extLst>
          </p:cNvPr>
          <p:cNvPicPr>
            <a:picLocks noRot="1" noChangeAspect="1"/>
          </p:cNvPicPr>
          <p:nvPr>
            <a:videoFile r:link="rId1"/>
          </p:nvPr>
        </p:nvPicPr>
        <p:blipFill>
          <a:blip r:embed="rId5"/>
          <a:stretch>
            <a:fillRect/>
          </a:stretch>
        </p:blipFill>
        <p:spPr>
          <a:xfrm>
            <a:off x="6876432" y="3429000"/>
            <a:ext cx="4570501" cy="2582333"/>
          </a:xfrm>
          <a:prstGeom prst="rect">
            <a:avLst/>
          </a:prstGeom>
        </p:spPr>
      </p:pic>
    </p:spTree>
    <p:extLst>
      <p:ext uri="{BB962C8B-B14F-4D97-AF65-F5344CB8AC3E}">
        <p14:creationId xmlns:p14="http://schemas.microsoft.com/office/powerpoint/2010/main" val="59444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AE1D-279F-DADF-DA18-4C31863F000A}"/>
              </a:ext>
            </a:extLst>
          </p:cNvPr>
          <p:cNvSpPr>
            <a:spLocks noGrp="1"/>
          </p:cNvSpPr>
          <p:nvPr>
            <p:ph type="title"/>
          </p:nvPr>
        </p:nvSpPr>
        <p:spPr/>
        <p:txBody>
          <a:bodyPr/>
          <a:lstStyle/>
          <a:p>
            <a:r>
              <a:rPr lang="en-US" dirty="0"/>
              <a:t>Overarching themes for today</a:t>
            </a:r>
          </a:p>
        </p:txBody>
      </p:sp>
      <p:sp>
        <p:nvSpPr>
          <p:cNvPr id="3" name="Content Placeholder 2">
            <a:extLst>
              <a:ext uri="{FF2B5EF4-FFF2-40B4-BE49-F238E27FC236}">
                <a16:creationId xmlns:a16="http://schemas.microsoft.com/office/drawing/2014/main" id="{F6D08489-43D6-9E87-5754-4B003B98B6F5}"/>
              </a:ext>
            </a:extLst>
          </p:cNvPr>
          <p:cNvSpPr>
            <a:spLocks noGrp="1"/>
          </p:cNvSpPr>
          <p:nvPr>
            <p:ph idx="1"/>
          </p:nvPr>
        </p:nvSpPr>
        <p:spPr/>
        <p:txBody>
          <a:bodyPr/>
          <a:lstStyle/>
          <a:p>
            <a:r>
              <a:rPr lang="en-US" dirty="0"/>
              <a:t>What are the unique benefits of quantitative evidence?</a:t>
            </a:r>
          </a:p>
          <a:p>
            <a:r>
              <a:rPr lang="en-US" dirty="0"/>
              <a:t>What are the unique benefits of qualitative evidence?</a:t>
            </a:r>
          </a:p>
          <a:p>
            <a:r>
              <a:rPr lang="en-US" dirty="0"/>
              <a:t>…except, unlike in a basic methods class, think about these also in </a:t>
            </a:r>
            <a:r>
              <a:rPr lang="en-US" b="1" dirty="0"/>
              <a:t>political </a:t>
            </a:r>
            <a:r>
              <a:rPr lang="en-US" dirty="0"/>
              <a:t>contexts</a:t>
            </a:r>
          </a:p>
          <a:p>
            <a:pPr lvl="1"/>
            <a:r>
              <a:rPr lang="en-US" dirty="0"/>
              <a:t>What is the political power of statistics?</a:t>
            </a:r>
          </a:p>
          <a:p>
            <a:pPr lvl="1"/>
            <a:r>
              <a:rPr lang="en-US" dirty="0"/>
              <a:t>By the end be able to define </a:t>
            </a:r>
            <a:r>
              <a:rPr lang="en-US" b="1" dirty="0"/>
              <a:t>epistemic violence</a:t>
            </a:r>
            <a:endParaRPr lang="en-US" dirty="0"/>
          </a:p>
        </p:txBody>
      </p:sp>
    </p:spTree>
    <p:extLst>
      <p:ext uri="{BB962C8B-B14F-4D97-AF65-F5344CB8AC3E}">
        <p14:creationId xmlns:p14="http://schemas.microsoft.com/office/powerpoint/2010/main" val="1684081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5C25-376B-9C90-C821-5118421CAE91}"/>
              </a:ext>
            </a:extLst>
          </p:cNvPr>
          <p:cNvSpPr>
            <a:spLocks noGrp="1"/>
          </p:cNvSpPr>
          <p:nvPr>
            <p:ph type="title"/>
          </p:nvPr>
        </p:nvSpPr>
        <p:spPr/>
        <p:txBody>
          <a:bodyPr/>
          <a:lstStyle/>
          <a:p>
            <a:r>
              <a:rPr lang="en-US" dirty="0"/>
              <a:t>Defining quant vs. qual methods</a:t>
            </a:r>
          </a:p>
        </p:txBody>
      </p:sp>
      <p:sp>
        <p:nvSpPr>
          <p:cNvPr id="3" name="Content Placeholder 2">
            <a:extLst>
              <a:ext uri="{FF2B5EF4-FFF2-40B4-BE49-F238E27FC236}">
                <a16:creationId xmlns:a16="http://schemas.microsoft.com/office/drawing/2014/main" id="{24B99F67-DB26-3936-B56E-342E174167E7}"/>
              </a:ext>
            </a:extLst>
          </p:cNvPr>
          <p:cNvSpPr>
            <a:spLocks noGrp="1"/>
          </p:cNvSpPr>
          <p:nvPr>
            <p:ph idx="1"/>
          </p:nvPr>
        </p:nvSpPr>
        <p:spPr>
          <a:xfrm>
            <a:off x="838200" y="1825624"/>
            <a:ext cx="10515600" cy="4667251"/>
          </a:xfrm>
        </p:spPr>
        <p:txBody>
          <a:bodyPr>
            <a:normAutofit lnSpcReduction="10000"/>
          </a:bodyPr>
          <a:lstStyle/>
          <a:p>
            <a:r>
              <a:rPr lang="en-US" dirty="0"/>
              <a:t>Quantitative methods: using numerical methods (i.e., statistics) to predict outcomes or describe phenomena in a quantifiable manner</a:t>
            </a:r>
          </a:p>
          <a:p>
            <a:pPr lvl="1"/>
            <a:r>
              <a:rPr lang="en-US" dirty="0"/>
              <a:t>Regression</a:t>
            </a:r>
          </a:p>
          <a:p>
            <a:pPr lvl="1"/>
            <a:r>
              <a:rPr lang="en-US" dirty="0"/>
              <a:t>Inferential statistics (t-test, ANOVA, chi-squared)</a:t>
            </a:r>
          </a:p>
          <a:p>
            <a:pPr lvl="1"/>
            <a:r>
              <a:rPr lang="en-US" dirty="0"/>
              <a:t>“Machine learning” (clustering, random forest, natural language processing, dimension reduction [factor analysis, principal components analysis])</a:t>
            </a:r>
          </a:p>
          <a:p>
            <a:r>
              <a:rPr lang="en-US" dirty="0"/>
              <a:t>Qualitative methods: evaluating data (stories, interviews, photos) by providing insights guided by your knowledge of theory and context</a:t>
            </a:r>
          </a:p>
          <a:p>
            <a:pPr lvl="1"/>
            <a:r>
              <a:rPr lang="en-US" dirty="0"/>
              <a:t>Photovoice</a:t>
            </a:r>
          </a:p>
          <a:p>
            <a:pPr lvl="1"/>
            <a:r>
              <a:rPr lang="en-US" dirty="0"/>
              <a:t>Ethnographic interview</a:t>
            </a:r>
          </a:p>
          <a:p>
            <a:pPr lvl="1"/>
            <a:r>
              <a:rPr lang="en-US" dirty="0"/>
              <a:t>Autoethnography</a:t>
            </a:r>
          </a:p>
          <a:p>
            <a:pPr lvl="1"/>
            <a:r>
              <a:rPr lang="en-US" dirty="0"/>
              <a:t>Thematic analysis</a:t>
            </a:r>
          </a:p>
        </p:txBody>
      </p:sp>
    </p:spTree>
    <p:extLst>
      <p:ext uri="{BB962C8B-B14F-4D97-AF65-F5344CB8AC3E}">
        <p14:creationId xmlns:p14="http://schemas.microsoft.com/office/powerpoint/2010/main" val="3350128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EA68-A14C-90BF-9CEA-DAA191008F22}"/>
              </a:ext>
            </a:extLst>
          </p:cNvPr>
          <p:cNvSpPr>
            <a:spLocks noGrp="1"/>
          </p:cNvSpPr>
          <p:nvPr>
            <p:ph type="title"/>
          </p:nvPr>
        </p:nvSpPr>
        <p:spPr/>
        <p:txBody>
          <a:bodyPr/>
          <a:lstStyle/>
          <a:p>
            <a:r>
              <a:rPr lang="en-US" dirty="0"/>
              <a:t>Defining quant vs. qual methods</a:t>
            </a:r>
          </a:p>
        </p:txBody>
      </p:sp>
      <p:sp>
        <p:nvSpPr>
          <p:cNvPr id="3" name="Content Placeholder 2">
            <a:extLst>
              <a:ext uri="{FF2B5EF4-FFF2-40B4-BE49-F238E27FC236}">
                <a16:creationId xmlns:a16="http://schemas.microsoft.com/office/drawing/2014/main" id="{EC1AFDC0-E00B-73B6-8ADE-2179C9241312}"/>
              </a:ext>
            </a:extLst>
          </p:cNvPr>
          <p:cNvSpPr>
            <a:spLocks noGrp="1"/>
          </p:cNvSpPr>
          <p:nvPr>
            <p:ph idx="1"/>
          </p:nvPr>
        </p:nvSpPr>
        <p:spPr>
          <a:xfrm>
            <a:off x="838200" y="1825625"/>
            <a:ext cx="10515600" cy="4351338"/>
          </a:xfrm>
        </p:spPr>
        <p:txBody>
          <a:bodyPr>
            <a:normAutofit/>
          </a:bodyPr>
          <a:lstStyle/>
          <a:p>
            <a:pPr marL="0" indent="0">
              <a:buNone/>
            </a:pPr>
            <a:r>
              <a:rPr lang="en-US" dirty="0"/>
              <a:t>Think about these in conversation with mental health, psychiatry, psychology, clinical science…</a:t>
            </a:r>
          </a:p>
          <a:p>
            <a:r>
              <a:rPr lang="en-US" dirty="0"/>
              <a:t>How have you heard these compared in class?</a:t>
            </a:r>
          </a:p>
          <a:p>
            <a:r>
              <a:rPr lang="en-US" dirty="0"/>
              <a:t>How would you compare them yourself?</a:t>
            </a:r>
          </a:p>
          <a:p>
            <a:r>
              <a:rPr lang="en-US" dirty="0"/>
              <a:t>Which would you trust? Do you trust them for different things?</a:t>
            </a:r>
          </a:p>
          <a:p>
            <a:r>
              <a:rPr lang="en-US" dirty="0"/>
              <a:t>Which gets more “credit” or funding in professional and academic institutions?</a:t>
            </a:r>
          </a:p>
          <a:p>
            <a:r>
              <a:rPr lang="en-US" dirty="0"/>
              <a:t>Is there a </a:t>
            </a:r>
            <a:r>
              <a:rPr lang="en-US" dirty="0" err="1"/>
              <a:t>STEMocracy</a:t>
            </a:r>
            <a:r>
              <a:rPr lang="en-US" dirty="0"/>
              <a:t> at Vanderbilt?</a:t>
            </a:r>
          </a:p>
        </p:txBody>
      </p:sp>
    </p:spTree>
    <p:extLst>
      <p:ext uri="{BB962C8B-B14F-4D97-AF65-F5344CB8AC3E}">
        <p14:creationId xmlns:p14="http://schemas.microsoft.com/office/powerpoint/2010/main" val="3014498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BBE10-3082-B233-6761-AF735308CA06}"/>
              </a:ext>
            </a:extLst>
          </p:cNvPr>
          <p:cNvSpPr>
            <a:spLocks noGrp="1"/>
          </p:cNvSpPr>
          <p:nvPr>
            <p:ph type="title"/>
          </p:nvPr>
        </p:nvSpPr>
        <p:spPr>
          <a:xfrm>
            <a:off x="1299634" y="0"/>
            <a:ext cx="9592732" cy="999067"/>
          </a:xfrm>
        </p:spPr>
        <p:txBody>
          <a:bodyPr>
            <a:normAutofit/>
          </a:bodyPr>
          <a:lstStyle/>
          <a:p>
            <a:pPr algn="ctr"/>
            <a:r>
              <a:rPr lang="en-US" dirty="0"/>
              <a:t>Quantitative Methods: Regression</a:t>
            </a:r>
          </a:p>
        </p:txBody>
      </p:sp>
      <p:pic>
        <p:nvPicPr>
          <p:cNvPr id="4" name="Picture 3">
            <a:extLst>
              <a:ext uri="{FF2B5EF4-FFF2-40B4-BE49-F238E27FC236}">
                <a16:creationId xmlns:a16="http://schemas.microsoft.com/office/drawing/2014/main" id="{5E0B5383-6553-2FC4-BB7D-677522E8C07C}"/>
              </a:ext>
            </a:extLst>
          </p:cNvPr>
          <p:cNvPicPr>
            <a:picLocks noChangeAspect="1"/>
          </p:cNvPicPr>
          <p:nvPr/>
        </p:nvPicPr>
        <p:blipFill>
          <a:blip r:embed="rId2"/>
          <a:stretch>
            <a:fillRect/>
          </a:stretch>
        </p:blipFill>
        <p:spPr>
          <a:xfrm>
            <a:off x="6488290" y="880532"/>
            <a:ext cx="4814709" cy="5777651"/>
          </a:xfrm>
          <a:prstGeom prst="rect">
            <a:avLst/>
          </a:prstGeom>
        </p:spPr>
      </p:pic>
      <p:pic>
        <p:nvPicPr>
          <p:cNvPr id="5" name="Picture 4">
            <a:extLst>
              <a:ext uri="{FF2B5EF4-FFF2-40B4-BE49-F238E27FC236}">
                <a16:creationId xmlns:a16="http://schemas.microsoft.com/office/drawing/2014/main" id="{D1DB9975-7AE7-F2AA-58E0-7CAE6E9C5C23}"/>
              </a:ext>
            </a:extLst>
          </p:cNvPr>
          <p:cNvPicPr>
            <a:picLocks noChangeAspect="1"/>
          </p:cNvPicPr>
          <p:nvPr/>
        </p:nvPicPr>
        <p:blipFill>
          <a:blip r:embed="rId3"/>
          <a:stretch>
            <a:fillRect/>
          </a:stretch>
        </p:blipFill>
        <p:spPr>
          <a:xfrm>
            <a:off x="567265" y="880532"/>
            <a:ext cx="5723467" cy="5723467"/>
          </a:xfrm>
          <a:prstGeom prst="rect">
            <a:avLst/>
          </a:prstGeom>
        </p:spPr>
      </p:pic>
      <p:sp>
        <p:nvSpPr>
          <p:cNvPr id="6" name="TextBox 5">
            <a:extLst>
              <a:ext uri="{FF2B5EF4-FFF2-40B4-BE49-F238E27FC236}">
                <a16:creationId xmlns:a16="http://schemas.microsoft.com/office/drawing/2014/main" id="{E5553F3E-4F7A-32AB-C59A-CBAD69A2E4BA}"/>
              </a:ext>
            </a:extLst>
          </p:cNvPr>
          <p:cNvSpPr txBox="1"/>
          <p:nvPr/>
        </p:nvSpPr>
        <p:spPr>
          <a:xfrm>
            <a:off x="3725332" y="6234667"/>
            <a:ext cx="3406423" cy="369332"/>
          </a:xfrm>
          <a:prstGeom prst="rect">
            <a:avLst/>
          </a:prstGeom>
          <a:noFill/>
        </p:spPr>
        <p:txBody>
          <a:bodyPr wrap="square" rtlCol="0">
            <a:spAutoFit/>
          </a:bodyPr>
          <a:lstStyle/>
          <a:p>
            <a:r>
              <a:rPr lang="en-US" dirty="0">
                <a:solidFill>
                  <a:schemeClr val="bg1"/>
                </a:solidFill>
              </a:rPr>
              <a:t>@sachin.hs20 on Medium</a:t>
            </a:r>
          </a:p>
        </p:txBody>
      </p:sp>
      <p:sp>
        <p:nvSpPr>
          <p:cNvPr id="7" name="TextBox 6">
            <a:extLst>
              <a:ext uri="{FF2B5EF4-FFF2-40B4-BE49-F238E27FC236}">
                <a16:creationId xmlns:a16="http://schemas.microsoft.com/office/drawing/2014/main" id="{CF7E37BF-9E45-EA95-4497-6BB9F482806F}"/>
              </a:ext>
            </a:extLst>
          </p:cNvPr>
          <p:cNvSpPr txBox="1"/>
          <p:nvPr/>
        </p:nvSpPr>
        <p:spPr>
          <a:xfrm>
            <a:off x="7896576" y="5865335"/>
            <a:ext cx="3406423" cy="369332"/>
          </a:xfrm>
          <a:prstGeom prst="rect">
            <a:avLst/>
          </a:prstGeom>
          <a:noFill/>
        </p:spPr>
        <p:txBody>
          <a:bodyPr wrap="square" rtlCol="0">
            <a:spAutoFit/>
          </a:bodyPr>
          <a:lstStyle/>
          <a:p>
            <a:r>
              <a:rPr lang="en-US" dirty="0">
                <a:solidFill>
                  <a:schemeClr val="bg1"/>
                </a:solidFill>
              </a:rPr>
              <a:t>Andrew </a:t>
            </a:r>
            <a:r>
              <a:rPr lang="en-US" dirty="0" err="1">
                <a:solidFill>
                  <a:schemeClr val="bg1"/>
                </a:solidFill>
              </a:rPr>
              <a:t>Heiss</a:t>
            </a:r>
            <a:r>
              <a:rPr lang="en-US" dirty="0">
                <a:solidFill>
                  <a:schemeClr val="bg1"/>
                </a:solidFill>
              </a:rPr>
              <a:t> (andrewheiss.com)</a:t>
            </a:r>
          </a:p>
        </p:txBody>
      </p:sp>
    </p:spTree>
    <p:extLst>
      <p:ext uri="{BB962C8B-B14F-4D97-AF65-F5344CB8AC3E}">
        <p14:creationId xmlns:p14="http://schemas.microsoft.com/office/powerpoint/2010/main" val="2023058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6D883C-0BD8-6F3C-9AF3-E29B24C49B0C}"/>
              </a:ext>
            </a:extLst>
          </p:cNvPr>
          <p:cNvPicPr>
            <a:picLocks noChangeAspect="1"/>
          </p:cNvPicPr>
          <p:nvPr/>
        </p:nvPicPr>
        <p:blipFill>
          <a:blip r:embed="rId2"/>
          <a:stretch>
            <a:fillRect/>
          </a:stretch>
        </p:blipFill>
        <p:spPr>
          <a:xfrm>
            <a:off x="67732" y="1657842"/>
            <a:ext cx="8044997" cy="3202025"/>
          </a:xfrm>
          <a:prstGeom prst="rect">
            <a:avLst/>
          </a:prstGeom>
        </p:spPr>
      </p:pic>
      <p:pic>
        <p:nvPicPr>
          <p:cNvPr id="7" name="Picture 6">
            <a:extLst>
              <a:ext uri="{FF2B5EF4-FFF2-40B4-BE49-F238E27FC236}">
                <a16:creationId xmlns:a16="http://schemas.microsoft.com/office/drawing/2014/main" id="{B4276202-0A7D-17D8-2001-D48602295FA2}"/>
              </a:ext>
            </a:extLst>
          </p:cNvPr>
          <p:cNvPicPr>
            <a:picLocks noChangeAspect="1"/>
          </p:cNvPicPr>
          <p:nvPr/>
        </p:nvPicPr>
        <p:blipFill rotWithShape="1">
          <a:blip r:embed="rId3"/>
          <a:srcRect r="23457"/>
          <a:stretch/>
        </p:blipFill>
        <p:spPr>
          <a:xfrm>
            <a:off x="8116508" y="562446"/>
            <a:ext cx="4007760" cy="5733108"/>
          </a:xfrm>
          <a:prstGeom prst="rect">
            <a:avLst/>
          </a:prstGeom>
        </p:spPr>
      </p:pic>
    </p:spTree>
    <p:extLst>
      <p:ext uri="{BB962C8B-B14F-4D97-AF65-F5344CB8AC3E}">
        <p14:creationId xmlns:p14="http://schemas.microsoft.com/office/powerpoint/2010/main" val="2960007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F990-092F-5C73-48A9-6242FA28F942}"/>
              </a:ext>
            </a:extLst>
          </p:cNvPr>
          <p:cNvSpPr>
            <a:spLocks noGrp="1"/>
          </p:cNvSpPr>
          <p:nvPr>
            <p:ph type="title"/>
          </p:nvPr>
        </p:nvSpPr>
        <p:spPr/>
        <p:txBody>
          <a:bodyPr/>
          <a:lstStyle/>
          <a:p>
            <a:r>
              <a:rPr lang="en-US" dirty="0"/>
              <a:t>What would you record and enter into a model to predict suicide?</a:t>
            </a:r>
          </a:p>
        </p:txBody>
      </p:sp>
      <p:sp>
        <p:nvSpPr>
          <p:cNvPr id="3" name="Content Placeholder 2">
            <a:extLst>
              <a:ext uri="{FF2B5EF4-FFF2-40B4-BE49-F238E27FC236}">
                <a16:creationId xmlns:a16="http://schemas.microsoft.com/office/drawing/2014/main" id="{735B4748-81C3-90C2-BA40-47756237C949}"/>
              </a:ext>
            </a:extLst>
          </p:cNvPr>
          <p:cNvSpPr>
            <a:spLocks noGrp="1"/>
          </p:cNvSpPr>
          <p:nvPr>
            <p:ph idx="1"/>
          </p:nvPr>
        </p:nvSpPr>
        <p:spPr>
          <a:xfrm>
            <a:off x="838200" y="1825625"/>
            <a:ext cx="10515600" cy="4846108"/>
          </a:xfrm>
        </p:spPr>
        <p:txBody>
          <a:bodyPr>
            <a:normAutofit/>
          </a:bodyPr>
          <a:lstStyle/>
          <a:p>
            <a:r>
              <a:rPr lang="en-US" dirty="0"/>
              <a:t>Keep in mind: you can measure </a:t>
            </a:r>
            <a:r>
              <a:rPr lang="en-US" b="1" dirty="0"/>
              <a:t>categorical (discrete) </a:t>
            </a:r>
            <a:r>
              <a:rPr lang="en-US" dirty="0"/>
              <a:t>as well as </a:t>
            </a:r>
            <a:r>
              <a:rPr lang="en-US" b="1" dirty="0"/>
              <a:t>continuous </a:t>
            </a:r>
            <a:r>
              <a:rPr lang="en-US" dirty="0"/>
              <a:t>variables</a:t>
            </a:r>
          </a:p>
          <a:p>
            <a:pPr lvl="1"/>
            <a:r>
              <a:rPr lang="en-US" dirty="0"/>
              <a:t>We turn “categorical” variables like race, gender, and sexuality into numerical values by assigning people 0 or 1 values.</a:t>
            </a:r>
          </a:p>
          <a:p>
            <a:r>
              <a:rPr lang="en-US" dirty="0"/>
              <a:t>The more variables you enter, the better.</a:t>
            </a:r>
          </a:p>
          <a:p>
            <a:r>
              <a:rPr lang="en-US" dirty="0"/>
              <a:t>You can include </a:t>
            </a:r>
            <a:r>
              <a:rPr lang="en-US" b="1" dirty="0"/>
              <a:t>interaction terms </a:t>
            </a:r>
            <a:r>
              <a:rPr lang="en-US" dirty="0"/>
              <a:t>to capture “interactions” between variables.</a:t>
            </a:r>
          </a:p>
          <a:p>
            <a:pPr lvl="1"/>
            <a:r>
              <a:rPr lang="en-US" dirty="0"/>
              <a:t>For example, say we think the effect of sexuality is different by race. Then we can say Queer = 0 (if straight), Queer = 1 (if queer); and BIPOC = 0 (if white), BIPOC = 1 (if nonwhite). Then the Queer*BIPOC “interaction term” will only apply to folks who are queer </a:t>
            </a:r>
            <a:r>
              <a:rPr lang="en-US" u="sng" dirty="0"/>
              <a:t>and</a:t>
            </a:r>
            <a:r>
              <a:rPr lang="en-US" dirty="0"/>
              <a:t> BIPOC.</a:t>
            </a:r>
          </a:p>
        </p:txBody>
      </p:sp>
    </p:spTree>
    <p:extLst>
      <p:ext uri="{BB962C8B-B14F-4D97-AF65-F5344CB8AC3E}">
        <p14:creationId xmlns:p14="http://schemas.microsoft.com/office/powerpoint/2010/main" val="198803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70D818-1321-72BB-5E42-C1E81041732E}"/>
              </a:ext>
            </a:extLst>
          </p:cNvPr>
          <p:cNvPicPr>
            <a:picLocks noChangeAspect="1"/>
          </p:cNvPicPr>
          <p:nvPr/>
        </p:nvPicPr>
        <p:blipFill>
          <a:blip r:embed="rId2"/>
          <a:stretch>
            <a:fillRect/>
          </a:stretch>
        </p:blipFill>
        <p:spPr>
          <a:xfrm>
            <a:off x="1277012" y="372467"/>
            <a:ext cx="9875042" cy="3911667"/>
          </a:xfrm>
          <a:prstGeom prst="rect">
            <a:avLst/>
          </a:prstGeom>
        </p:spPr>
      </p:pic>
      <p:pic>
        <p:nvPicPr>
          <p:cNvPr id="7" name="Picture 6">
            <a:extLst>
              <a:ext uri="{FF2B5EF4-FFF2-40B4-BE49-F238E27FC236}">
                <a16:creationId xmlns:a16="http://schemas.microsoft.com/office/drawing/2014/main" id="{30AC0425-DC86-9814-CBD7-AB51DF096406}"/>
              </a:ext>
            </a:extLst>
          </p:cNvPr>
          <p:cNvPicPr>
            <a:picLocks noChangeAspect="1"/>
          </p:cNvPicPr>
          <p:nvPr/>
        </p:nvPicPr>
        <p:blipFill>
          <a:blip r:embed="rId3"/>
          <a:stretch>
            <a:fillRect/>
          </a:stretch>
        </p:blipFill>
        <p:spPr>
          <a:xfrm>
            <a:off x="2082008" y="1481591"/>
            <a:ext cx="8265049" cy="4495876"/>
          </a:xfrm>
          <a:prstGeom prst="rect">
            <a:avLst/>
          </a:prstGeom>
          <a:ln w="76200">
            <a:solidFill>
              <a:schemeClr val="bg1"/>
            </a:solidFill>
          </a:ln>
        </p:spPr>
      </p:pic>
    </p:spTree>
    <p:extLst>
      <p:ext uri="{BB962C8B-B14F-4D97-AF65-F5344CB8AC3E}">
        <p14:creationId xmlns:p14="http://schemas.microsoft.com/office/powerpoint/2010/main" val="249882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AE5436-FE76-1F67-2FD0-139421F0E674}"/>
              </a:ext>
            </a:extLst>
          </p:cNvPr>
          <p:cNvPicPr>
            <a:picLocks noChangeAspect="1"/>
          </p:cNvPicPr>
          <p:nvPr/>
        </p:nvPicPr>
        <p:blipFill>
          <a:blip r:embed="rId2"/>
          <a:stretch>
            <a:fillRect/>
          </a:stretch>
        </p:blipFill>
        <p:spPr>
          <a:xfrm>
            <a:off x="777779" y="110066"/>
            <a:ext cx="6604115" cy="6637867"/>
          </a:xfrm>
          <a:prstGeom prst="rect">
            <a:avLst/>
          </a:prstGeom>
        </p:spPr>
      </p:pic>
      <p:sp>
        <p:nvSpPr>
          <p:cNvPr id="7" name="TextBox 6">
            <a:extLst>
              <a:ext uri="{FF2B5EF4-FFF2-40B4-BE49-F238E27FC236}">
                <a16:creationId xmlns:a16="http://schemas.microsoft.com/office/drawing/2014/main" id="{5AAC9132-546D-155D-738C-F3333D330394}"/>
              </a:ext>
            </a:extLst>
          </p:cNvPr>
          <p:cNvSpPr txBox="1"/>
          <p:nvPr/>
        </p:nvSpPr>
        <p:spPr>
          <a:xfrm>
            <a:off x="7704666" y="5619802"/>
            <a:ext cx="3962400" cy="646331"/>
          </a:xfrm>
          <a:prstGeom prst="rect">
            <a:avLst/>
          </a:prstGeom>
          <a:noFill/>
        </p:spPr>
        <p:txBody>
          <a:bodyPr wrap="square">
            <a:spAutoFit/>
          </a:bodyPr>
          <a:lstStyle/>
          <a:p>
            <a:pPr lvl="1"/>
            <a:r>
              <a:rPr lang="en-US" dirty="0"/>
              <a:t>S/o Dr. Kirsty Clark (MHS) for this recommendation</a:t>
            </a:r>
          </a:p>
        </p:txBody>
      </p:sp>
    </p:spTree>
    <p:extLst>
      <p:ext uri="{BB962C8B-B14F-4D97-AF65-F5344CB8AC3E}">
        <p14:creationId xmlns:p14="http://schemas.microsoft.com/office/powerpoint/2010/main" val="2543329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F5AB11-3093-E076-BFED-C00FDD23BD54}"/>
              </a:ext>
            </a:extLst>
          </p:cNvPr>
          <p:cNvPicPr>
            <a:picLocks noChangeAspect="1"/>
          </p:cNvPicPr>
          <p:nvPr/>
        </p:nvPicPr>
        <p:blipFill>
          <a:blip r:embed="rId2"/>
          <a:stretch>
            <a:fillRect/>
          </a:stretch>
        </p:blipFill>
        <p:spPr>
          <a:xfrm>
            <a:off x="1568400" y="306619"/>
            <a:ext cx="9035069" cy="5823248"/>
          </a:xfrm>
          <a:prstGeom prst="rect">
            <a:avLst/>
          </a:prstGeom>
        </p:spPr>
      </p:pic>
      <p:sp>
        <p:nvSpPr>
          <p:cNvPr id="4" name="TextBox 3">
            <a:extLst>
              <a:ext uri="{FF2B5EF4-FFF2-40B4-BE49-F238E27FC236}">
                <a16:creationId xmlns:a16="http://schemas.microsoft.com/office/drawing/2014/main" id="{54157B71-5A30-D487-632D-BAA98BAC318A}"/>
              </a:ext>
            </a:extLst>
          </p:cNvPr>
          <p:cNvSpPr txBox="1"/>
          <p:nvPr/>
        </p:nvSpPr>
        <p:spPr>
          <a:xfrm>
            <a:off x="2260599" y="6177416"/>
            <a:ext cx="7704668" cy="646331"/>
          </a:xfrm>
          <a:prstGeom prst="rect">
            <a:avLst/>
          </a:prstGeom>
          <a:noFill/>
        </p:spPr>
        <p:txBody>
          <a:bodyPr wrap="square">
            <a:spAutoFit/>
          </a:bodyPr>
          <a:lstStyle/>
          <a:p>
            <a:pPr lvl="1" algn="ctr"/>
            <a:r>
              <a:rPr lang="en-US" dirty="0"/>
              <a:t>Joseph made this using </a:t>
            </a:r>
            <a:r>
              <a:rPr lang="en-US" dirty="0" err="1"/>
              <a:t>cdc</a:t>
            </a:r>
            <a:r>
              <a:rPr lang="en-US" dirty="0"/>
              <a:t> data (N &gt; 400,000) (N is research lingo for sample size/number of observations)</a:t>
            </a:r>
          </a:p>
        </p:txBody>
      </p:sp>
    </p:spTree>
    <p:extLst>
      <p:ext uri="{BB962C8B-B14F-4D97-AF65-F5344CB8AC3E}">
        <p14:creationId xmlns:p14="http://schemas.microsoft.com/office/powerpoint/2010/main" val="842890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BBAF18-1BED-1D64-E965-6CF1F9DE8B82}"/>
              </a:ext>
            </a:extLst>
          </p:cNvPr>
          <p:cNvPicPr>
            <a:picLocks noChangeAspect="1"/>
          </p:cNvPicPr>
          <p:nvPr/>
        </p:nvPicPr>
        <p:blipFill>
          <a:blip r:embed="rId2"/>
          <a:stretch>
            <a:fillRect/>
          </a:stretch>
        </p:blipFill>
        <p:spPr>
          <a:xfrm>
            <a:off x="590987" y="136985"/>
            <a:ext cx="11010025" cy="2936653"/>
          </a:xfrm>
          <a:prstGeom prst="rect">
            <a:avLst/>
          </a:prstGeom>
        </p:spPr>
      </p:pic>
      <p:pic>
        <p:nvPicPr>
          <p:cNvPr id="3" name="Picture 2">
            <a:extLst>
              <a:ext uri="{FF2B5EF4-FFF2-40B4-BE49-F238E27FC236}">
                <a16:creationId xmlns:a16="http://schemas.microsoft.com/office/drawing/2014/main" id="{9CADA6A2-A0CE-2BB8-EF24-7F6A1E5E37C2}"/>
              </a:ext>
            </a:extLst>
          </p:cNvPr>
          <p:cNvPicPr>
            <a:picLocks noChangeAspect="1"/>
          </p:cNvPicPr>
          <p:nvPr/>
        </p:nvPicPr>
        <p:blipFill>
          <a:blip r:embed="rId3"/>
          <a:stretch>
            <a:fillRect/>
          </a:stretch>
        </p:blipFill>
        <p:spPr>
          <a:xfrm>
            <a:off x="1435975" y="2116623"/>
            <a:ext cx="8890898" cy="4560452"/>
          </a:xfrm>
          <a:prstGeom prst="rect">
            <a:avLst/>
          </a:prstGeom>
          <a:ln w="76200">
            <a:solidFill>
              <a:schemeClr val="bg1"/>
            </a:solidFill>
          </a:ln>
        </p:spPr>
      </p:pic>
    </p:spTree>
    <p:extLst>
      <p:ext uri="{BB962C8B-B14F-4D97-AF65-F5344CB8AC3E}">
        <p14:creationId xmlns:p14="http://schemas.microsoft.com/office/powerpoint/2010/main" val="6454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EA68-A14C-90BF-9CEA-DAA191008F22}"/>
              </a:ext>
            </a:extLst>
          </p:cNvPr>
          <p:cNvSpPr>
            <a:spLocks noGrp="1"/>
          </p:cNvSpPr>
          <p:nvPr>
            <p:ph type="title"/>
          </p:nvPr>
        </p:nvSpPr>
        <p:spPr/>
        <p:txBody>
          <a:bodyPr/>
          <a:lstStyle/>
          <a:p>
            <a:r>
              <a:rPr lang="en-US" dirty="0"/>
              <a:t>Defining quant vs. qual methods… politically</a:t>
            </a:r>
          </a:p>
        </p:txBody>
      </p:sp>
      <p:sp>
        <p:nvSpPr>
          <p:cNvPr id="3" name="Content Placeholder 2">
            <a:extLst>
              <a:ext uri="{FF2B5EF4-FFF2-40B4-BE49-F238E27FC236}">
                <a16:creationId xmlns:a16="http://schemas.microsoft.com/office/drawing/2014/main" id="{EC1AFDC0-E00B-73B6-8ADE-2179C9241312}"/>
              </a:ext>
            </a:extLst>
          </p:cNvPr>
          <p:cNvSpPr>
            <a:spLocks noGrp="1"/>
          </p:cNvSpPr>
          <p:nvPr>
            <p:ph idx="1"/>
          </p:nvPr>
        </p:nvSpPr>
        <p:spPr>
          <a:xfrm>
            <a:off x="838200" y="1825625"/>
            <a:ext cx="10515600" cy="4351338"/>
          </a:xfrm>
        </p:spPr>
        <p:txBody>
          <a:bodyPr>
            <a:normAutofit lnSpcReduction="10000"/>
          </a:bodyPr>
          <a:lstStyle/>
          <a:p>
            <a:pPr marL="0" indent="0">
              <a:buNone/>
            </a:pPr>
            <a:r>
              <a:rPr lang="en-US" dirty="0"/>
              <a:t>Think about these in conversation with mental health, psychiatry, psychology, clinical science. Discuss with a neighbor for a couple mins :)</a:t>
            </a:r>
          </a:p>
          <a:p>
            <a:r>
              <a:rPr lang="en-US" dirty="0"/>
              <a:t>How have you heard these compared in class?</a:t>
            </a:r>
          </a:p>
          <a:p>
            <a:r>
              <a:rPr lang="en-US" dirty="0"/>
              <a:t>How would you compare them yourself?</a:t>
            </a:r>
          </a:p>
          <a:p>
            <a:r>
              <a:rPr lang="en-US" dirty="0"/>
              <a:t>Which would you trust? Do you trust them for different things?</a:t>
            </a:r>
          </a:p>
          <a:p>
            <a:r>
              <a:rPr lang="en-US" dirty="0"/>
              <a:t>Which gets more “credit” or funding in professional and academic institutions?</a:t>
            </a:r>
          </a:p>
          <a:p>
            <a:r>
              <a:rPr lang="en-US" dirty="0"/>
              <a:t>Who </a:t>
            </a:r>
            <a:r>
              <a:rPr lang="en-US" b="1" dirty="0"/>
              <a:t>loses </a:t>
            </a:r>
            <a:r>
              <a:rPr lang="en-US" dirty="0"/>
              <a:t>when we take quant methods? (Whose suicides do we miss?)</a:t>
            </a:r>
          </a:p>
          <a:p>
            <a:r>
              <a:rPr lang="en-US" dirty="0"/>
              <a:t>Is there a </a:t>
            </a:r>
            <a:r>
              <a:rPr lang="en-US" dirty="0" err="1"/>
              <a:t>STEMocracy</a:t>
            </a:r>
            <a:r>
              <a:rPr lang="en-US" dirty="0"/>
              <a:t> at Vanderbilt?</a:t>
            </a:r>
          </a:p>
        </p:txBody>
      </p:sp>
    </p:spTree>
    <p:extLst>
      <p:ext uri="{BB962C8B-B14F-4D97-AF65-F5344CB8AC3E}">
        <p14:creationId xmlns:p14="http://schemas.microsoft.com/office/powerpoint/2010/main" val="3423940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19255B-E266-7416-BF2A-009B4CE6FE8C}"/>
              </a:ext>
            </a:extLst>
          </p:cNvPr>
          <p:cNvPicPr>
            <a:picLocks noChangeAspect="1"/>
          </p:cNvPicPr>
          <p:nvPr/>
        </p:nvPicPr>
        <p:blipFill>
          <a:blip r:embed="rId2"/>
          <a:stretch>
            <a:fillRect/>
          </a:stretch>
        </p:blipFill>
        <p:spPr>
          <a:xfrm>
            <a:off x="1391093" y="711008"/>
            <a:ext cx="9409813" cy="5435984"/>
          </a:xfrm>
          <a:prstGeom prst="rect">
            <a:avLst/>
          </a:prstGeom>
        </p:spPr>
      </p:pic>
    </p:spTree>
    <p:extLst>
      <p:ext uri="{BB962C8B-B14F-4D97-AF65-F5344CB8AC3E}">
        <p14:creationId xmlns:p14="http://schemas.microsoft.com/office/powerpoint/2010/main" val="175817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81DA9-E320-3212-9F2B-42953E7FD442}"/>
              </a:ext>
            </a:extLst>
          </p:cNvPr>
          <p:cNvSpPr>
            <a:spLocks noGrp="1"/>
          </p:cNvSpPr>
          <p:nvPr>
            <p:ph type="title"/>
          </p:nvPr>
        </p:nvSpPr>
        <p:spPr>
          <a:xfrm>
            <a:off x="838200" y="2611437"/>
            <a:ext cx="10515600" cy="1325563"/>
          </a:xfrm>
        </p:spPr>
        <p:txBody>
          <a:bodyPr>
            <a:normAutofit fontScale="90000"/>
          </a:bodyPr>
          <a:lstStyle/>
          <a:p>
            <a:pPr algn="ctr"/>
            <a:r>
              <a:rPr lang="en-US" sz="6700" b="1" dirty="0"/>
              <a:t>Epistemic violence</a:t>
            </a:r>
            <a:br>
              <a:rPr lang="en-US" b="1" dirty="0"/>
            </a:br>
            <a:r>
              <a:rPr lang="en-US" sz="4900" dirty="0">
                <a:effectLst/>
                <a:latin typeface="Calibri" panose="020F0502020204030204" pitchFamily="34" charset="0"/>
              </a:rPr>
              <a:t>how discrimination and negative outcomes become embodied not just in our explicit actions, but in the way we </a:t>
            </a:r>
            <a:endParaRPr lang="en-US" dirty="0"/>
          </a:p>
        </p:txBody>
      </p:sp>
    </p:spTree>
    <p:extLst>
      <p:ext uri="{BB962C8B-B14F-4D97-AF65-F5344CB8AC3E}">
        <p14:creationId xmlns:p14="http://schemas.microsoft.com/office/powerpoint/2010/main" val="1947720734"/>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2183</TotalTime>
  <Words>654</Words>
  <Application>Microsoft Macintosh PowerPoint</Application>
  <PresentationFormat>Widescreen</PresentationFormat>
  <Paragraphs>51</Paragraphs>
  <Slides>17</Slides>
  <Notes>1</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VANDERBILT Mental Health Reform 2022-2023 MEETING #2 SEPTEMBER 28, 2022</vt:lpstr>
      <vt:lpstr>Welcome to Vanderbilt Mental Health Reform (MHR)!</vt:lpstr>
      <vt:lpstr>PowerPoint Presentation</vt:lpstr>
      <vt:lpstr>PowerPoint Presentation</vt:lpstr>
      <vt:lpstr>Overarching themes for today</vt:lpstr>
      <vt:lpstr>Defining quant vs. qual methods</vt:lpstr>
      <vt:lpstr>Defining quant vs. qual methods</vt:lpstr>
      <vt:lpstr>Quantitative Methods: Regression</vt:lpstr>
      <vt:lpstr>PowerPoint Presentation</vt:lpstr>
      <vt:lpstr>What would you record and enter into a model to predict suicide?</vt:lpstr>
      <vt:lpstr>PowerPoint Presentation</vt:lpstr>
      <vt:lpstr>PowerPoint Presentation</vt:lpstr>
      <vt:lpstr>PowerPoint Presentation</vt:lpstr>
      <vt:lpstr>PowerPoint Presentation</vt:lpstr>
      <vt:lpstr>Defining quant vs. qual methods… politically</vt:lpstr>
      <vt:lpstr>PowerPoint Presentation</vt:lpstr>
      <vt:lpstr>Epistemic violence how discrimination and negative outcomes become embodied not just in our explicit actions, but in the way we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VANDERBILT Mental Health Reform</dc:title>
  <dc:creator>Joseph Sexton</dc:creator>
  <cp:lastModifiedBy>Sexton, Joseph F</cp:lastModifiedBy>
  <cp:revision>3</cp:revision>
  <dcterms:created xsi:type="dcterms:W3CDTF">2022-09-14T23:31:12Z</dcterms:created>
  <dcterms:modified xsi:type="dcterms:W3CDTF">2023-04-28T00:05:30Z</dcterms:modified>
</cp:coreProperties>
</file>